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3"/>
  </p:notesMasterIdLst>
  <p:sldIdLst>
    <p:sldId id="261" r:id="rId2"/>
  </p:sldIdLst>
  <p:sldSz cx="10691813" cy="1511935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449" autoAdjust="0"/>
    <p:restoredTop sz="94610"/>
  </p:normalViewPr>
  <p:slideViewPr>
    <p:cSldViewPr snapToGrid="0" snapToObjects="1">
      <p:cViewPr>
        <p:scale>
          <a:sx n="50" d="100"/>
          <a:sy n="50" d="100"/>
        </p:scale>
        <p:origin x="3696" y="1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 snapToGrid="0" snapToObjects="1">
      <p:cViewPr varScale="1">
        <p:scale>
          <a:sx n="79" d="100"/>
          <a:sy n="79" d="100"/>
        </p:scale>
        <p:origin x="2022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A07922-C004-4B0F-A373-89E19F5F6FA7}" type="datetimeFigureOut">
              <a:rPr lang="en-GB" smtClean="0"/>
              <a:t>20/02/2024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CF22A2-9A43-428D-9341-2084F0A1EE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50487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ster templ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88F122E4-859B-5426-B153-9037A886B0E4}"/>
              </a:ext>
            </a:extLst>
          </p:cNvPr>
          <p:cNvSpPr/>
          <p:nvPr userDrawn="1"/>
        </p:nvSpPr>
        <p:spPr>
          <a:xfrm>
            <a:off x="443358" y="2515069"/>
            <a:ext cx="9892042" cy="1164238"/>
          </a:xfrm>
          <a:prstGeom prst="roundRect">
            <a:avLst/>
          </a:prstGeom>
          <a:solidFill>
            <a:srgbClr val="0033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06E6BB52-7AE1-4CE0-BBBF-AC6562A1C69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011130" y="7372289"/>
            <a:ext cx="9071408" cy="4334554"/>
          </a:xfrm>
        </p:spPr>
        <p:txBody>
          <a:bodyPr/>
          <a:lstStyle>
            <a:lvl1pPr>
              <a:defRPr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34" name="Text Placeholder 2">
            <a:extLst>
              <a:ext uri="{FF2B5EF4-FFF2-40B4-BE49-F238E27FC236}">
                <a16:creationId xmlns:a16="http://schemas.microsoft.com/office/drawing/2014/main" id="{C9526F67-9E3C-D4AB-2621-712032744102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014719" y="737306"/>
            <a:ext cx="4337413" cy="775421"/>
          </a:xfrm>
        </p:spPr>
        <p:txBody>
          <a:bodyPr lIns="0" tIns="0" rIns="0" bIns="0" anchor="t" anchorCtr="0"/>
          <a:lstStyle>
            <a:lvl1pPr marL="0" indent="0" algn="r">
              <a:buNone/>
              <a:defRPr sz="2105" b="1">
                <a:latin typeface="Noto sans" panose="020B0502040504020204" pitchFamily="34" charset="0"/>
                <a:ea typeface="Noto sans" panose="020B0502040504020204" pitchFamily="34" charset="0"/>
              </a:defRPr>
            </a:lvl1pPr>
            <a:lvl2pPr marL="400967" indent="0">
              <a:buNone/>
              <a:defRPr sz="1754" b="1"/>
            </a:lvl2pPr>
            <a:lvl3pPr marL="801934" indent="0">
              <a:buNone/>
              <a:defRPr sz="1579" b="1"/>
            </a:lvl3pPr>
            <a:lvl4pPr marL="1202901" indent="0">
              <a:buNone/>
              <a:defRPr sz="1403" b="1"/>
            </a:lvl4pPr>
            <a:lvl5pPr marL="1603868" indent="0">
              <a:buNone/>
              <a:defRPr sz="1403" b="1"/>
            </a:lvl5pPr>
            <a:lvl6pPr marL="2004835" indent="0">
              <a:buNone/>
              <a:defRPr sz="1403" b="1"/>
            </a:lvl6pPr>
            <a:lvl7pPr marL="2405802" indent="0">
              <a:buNone/>
              <a:defRPr sz="1403" b="1"/>
            </a:lvl7pPr>
            <a:lvl8pPr marL="2806769" indent="0">
              <a:buNone/>
              <a:defRPr sz="1403" b="1"/>
            </a:lvl8pPr>
            <a:lvl9pPr marL="3207736" indent="0">
              <a:buNone/>
              <a:defRPr sz="1403" b="1"/>
            </a:lvl9pPr>
          </a:lstStyle>
          <a:p>
            <a:pPr lvl="0"/>
            <a:r>
              <a:rPr lang="en-US" dirty="0"/>
              <a:t>Event/Location, date (optional, if used for a specific event – otherwise delete if same poster can be used for different events or general use)</a:t>
            </a:r>
          </a:p>
        </p:txBody>
      </p:sp>
      <p:sp>
        <p:nvSpPr>
          <p:cNvPr id="36" name="Right Triangle 35">
            <a:extLst>
              <a:ext uri="{FF2B5EF4-FFF2-40B4-BE49-F238E27FC236}">
                <a16:creationId xmlns:a16="http://schemas.microsoft.com/office/drawing/2014/main" id="{2906B814-16A1-837F-0F1B-51B42D996A63}"/>
              </a:ext>
            </a:extLst>
          </p:cNvPr>
          <p:cNvSpPr/>
          <p:nvPr userDrawn="1"/>
        </p:nvSpPr>
        <p:spPr>
          <a:xfrm>
            <a:off x="0" y="11723914"/>
            <a:ext cx="10691813" cy="3395437"/>
          </a:xfrm>
          <a:prstGeom prst="rtTriangle">
            <a:avLst/>
          </a:prstGeom>
          <a:solidFill>
            <a:srgbClr val="0033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46F2969D-8BD4-2F08-BEA4-407B22F8F344}"/>
              </a:ext>
            </a:extLst>
          </p:cNvPr>
          <p:cNvSpPr txBox="1"/>
          <p:nvPr userDrawn="1"/>
        </p:nvSpPr>
        <p:spPr>
          <a:xfrm>
            <a:off x="2997144" y="14112590"/>
            <a:ext cx="482438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0" i="0" u="none" strike="noStrike" baseline="0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The SUNRISE project is funded by the European Union’s Horizon Europe Research &amp; Innovation Actions under grant agreement No. 101069573. </a:t>
            </a:r>
            <a:endParaRPr lang="en-GB" sz="1400" b="0" i="0" u="none" strike="noStrike" baseline="0" dirty="0">
              <a:solidFill>
                <a:schemeClr val="bg1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8D06BBBB-9026-DE00-5F50-60D8AD43529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68698" y="3960354"/>
            <a:ext cx="9883434" cy="3227273"/>
          </a:xfrm>
        </p:spPr>
        <p:txBody>
          <a:bodyPr/>
          <a:lstStyle>
            <a:lvl1pPr>
              <a:defRPr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  <a:lvl2pPr>
              <a:defRPr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2pPr>
            <a:lvl3pPr>
              <a:defRPr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3pPr>
            <a:lvl4pPr>
              <a:defRPr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4pPr>
            <a:lvl5pPr>
              <a:defRPr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5C9349C-647C-9D66-71DE-2C4499E51AE1}"/>
              </a:ext>
            </a:extLst>
          </p:cNvPr>
          <p:cNvSpPr txBox="1"/>
          <p:nvPr userDrawn="1"/>
        </p:nvSpPr>
        <p:spPr>
          <a:xfrm>
            <a:off x="615562" y="2650624"/>
            <a:ext cx="958970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base"/>
            <a:r>
              <a:rPr lang="en-GB" sz="2400" b="1" i="0" dirty="0">
                <a:solidFill>
                  <a:srgbClr val="FFFFFF"/>
                </a:solidFill>
                <a:effectLst/>
                <a:latin typeface="Noto Sans" panose="020B0502040504020204" pitchFamily="34" charset="0"/>
              </a:rPr>
              <a:t>SUNRISE is working to develop and provide a harmonised and scalable CCAM Safety Assurance Framework</a:t>
            </a:r>
          </a:p>
          <a:p>
            <a:pPr algn="l"/>
            <a:endParaRPr lang="en-GB" sz="16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89CCE6B-DE02-83A3-420A-4BC57582247C}"/>
              </a:ext>
            </a:extLst>
          </p:cNvPr>
          <p:cNvSpPr txBox="1"/>
          <p:nvPr userDrawn="1"/>
        </p:nvSpPr>
        <p:spPr>
          <a:xfrm>
            <a:off x="159826" y="12646903"/>
            <a:ext cx="3339401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900" b="1" i="0" u="none" strike="noStrike" baseline="0" dirty="0">
                <a:solidFill>
                  <a:schemeClr val="bg1"/>
                </a:solidFill>
                <a:latin typeface="+mj-lt"/>
              </a:rPr>
              <a:t>For more information, </a:t>
            </a:r>
          </a:p>
          <a:p>
            <a:r>
              <a:rPr lang="en-GB" sz="1900" b="1" i="0" u="none" strike="noStrike" baseline="0" dirty="0">
                <a:solidFill>
                  <a:schemeClr val="bg1"/>
                </a:solidFill>
                <a:latin typeface="+mj-lt"/>
              </a:rPr>
              <a:t>visit our website ccam-sunrise-project.eu/</a:t>
            </a:r>
          </a:p>
        </p:txBody>
      </p:sp>
      <p:pic>
        <p:nvPicPr>
          <p:cNvPr id="4" name="Picture 3" descr="A blue and yellow logo&#10;&#10;Description automatically generated">
            <a:extLst>
              <a:ext uri="{FF2B5EF4-FFF2-40B4-BE49-F238E27FC236}">
                <a16:creationId xmlns:a16="http://schemas.microsoft.com/office/drawing/2014/main" id="{189123B0-7AD8-E5C1-3ED2-F615AA53AB1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8192" y="2807"/>
            <a:ext cx="5748472" cy="2362818"/>
          </a:xfrm>
          <a:prstGeom prst="rect">
            <a:avLst/>
          </a:prstGeom>
        </p:spPr>
      </p:pic>
      <p:pic>
        <p:nvPicPr>
          <p:cNvPr id="6" name="Picture 5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7EDFB194-E338-177D-8117-DB11FACCFC3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r="67841"/>
          <a:stretch/>
        </p:blipFill>
        <p:spPr>
          <a:xfrm>
            <a:off x="1704822" y="14091743"/>
            <a:ext cx="1292322" cy="895289"/>
          </a:xfrm>
          <a:prstGeom prst="rect">
            <a:avLst/>
          </a:prstGeom>
        </p:spPr>
      </p:pic>
      <p:pic>
        <p:nvPicPr>
          <p:cNvPr id="20" name="Picture 19" descr="A qr code with black squares&#10;&#10;Description automatically generated">
            <a:extLst>
              <a:ext uri="{FF2B5EF4-FFF2-40B4-BE49-F238E27FC236}">
                <a16:creationId xmlns:a16="http://schemas.microsoft.com/office/drawing/2014/main" id="{D3A43A31-4061-B7EE-CE59-30A21ED8A56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75000" y="13668403"/>
            <a:ext cx="1292322" cy="1292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66867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FFC3F8A-56BA-2943-866C-27ABAAF766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5063" y="804969"/>
            <a:ext cx="7336095" cy="29223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1A57A3-FF94-6A4B-BECF-44AFE30183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5063" y="4024827"/>
            <a:ext cx="9221689" cy="95930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574175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hf hdr="0" ftr="0" dt="0"/>
  <p:txStyles>
    <p:titleStyle>
      <a:lvl1pPr algn="l" defTabSz="801934" rtl="0" eaLnBrk="1" latinLnBrk="0" hangingPunct="1">
        <a:lnSpc>
          <a:spcPct val="90000"/>
        </a:lnSpc>
        <a:spcBef>
          <a:spcPct val="0"/>
        </a:spcBef>
        <a:buNone/>
        <a:defRPr sz="3508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00484" indent="-200484" algn="l" defTabSz="801934" rtl="0" eaLnBrk="1" latinLnBrk="0" hangingPunct="1">
        <a:lnSpc>
          <a:spcPct val="90000"/>
        </a:lnSpc>
        <a:spcBef>
          <a:spcPts val="877"/>
        </a:spcBef>
        <a:buClr>
          <a:schemeClr val="tx2"/>
        </a:buClr>
        <a:buSzPct val="100000"/>
        <a:buFont typeface="Arial" panose="020B0604020202020204" pitchFamily="34" charset="0"/>
        <a:buChar char="•"/>
        <a:defRPr sz="2456" kern="1200">
          <a:solidFill>
            <a:schemeClr val="tx1"/>
          </a:solidFill>
          <a:latin typeface="+mn-lt"/>
          <a:ea typeface="+mn-ea"/>
          <a:cs typeface="+mn-cs"/>
        </a:defRPr>
      </a:lvl1pPr>
      <a:lvl2pPr marL="601451" indent="-200484" algn="l" defTabSz="801934" rtl="0" eaLnBrk="1" latinLnBrk="0" hangingPunct="1">
        <a:lnSpc>
          <a:spcPct val="90000"/>
        </a:lnSpc>
        <a:spcBef>
          <a:spcPts val="439"/>
        </a:spcBef>
        <a:buClr>
          <a:schemeClr val="accent3"/>
        </a:buClr>
        <a:buSzPct val="100000"/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2pPr>
      <a:lvl3pPr marL="1002418" indent="-200484" algn="l" defTabSz="801934" rtl="0" eaLnBrk="1" latinLnBrk="0" hangingPunct="1">
        <a:lnSpc>
          <a:spcPct val="90000"/>
        </a:lnSpc>
        <a:spcBef>
          <a:spcPts val="439"/>
        </a:spcBef>
        <a:buClr>
          <a:schemeClr val="tx1">
            <a:lumMod val="50000"/>
            <a:lumOff val="50000"/>
          </a:schemeClr>
        </a:buClr>
        <a:buSzPct val="100000"/>
        <a:buFont typeface="Arial" panose="020B0604020202020204" pitchFamily="34" charset="0"/>
        <a:buChar char="•"/>
        <a:defRPr sz="1754" kern="1200">
          <a:solidFill>
            <a:schemeClr val="tx1"/>
          </a:solidFill>
          <a:latin typeface="+mn-lt"/>
          <a:ea typeface="+mn-ea"/>
          <a:cs typeface="+mn-cs"/>
        </a:defRPr>
      </a:lvl3pPr>
      <a:lvl4pPr marL="1403385" indent="-200484" algn="l" defTabSz="801934" rtl="0" eaLnBrk="1" latinLnBrk="0" hangingPunct="1">
        <a:lnSpc>
          <a:spcPct val="90000"/>
        </a:lnSpc>
        <a:spcBef>
          <a:spcPts val="439"/>
        </a:spcBef>
        <a:buClr>
          <a:schemeClr val="tx1">
            <a:lumMod val="50000"/>
            <a:lumOff val="50000"/>
          </a:schemeClr>
        </a:buClr>
        <a:buFont typeface="Arial" panose="020B0604020202020204" pitchFamily="34" charset="0"/>
        <a:buChar char="•"/>
        <a:defRPr sz="1579" kern="1200">
          <a:solidFill>
            <a:schemeClr val="tx1"/>
          </a:solidFill>
          <a:latin typeface="+mn-lt"/>
          <a:ea typeface="+mn-ea"/>
          <a:cs typeface="+mn-cs"/>
        </a:defRPr>
      </a:lvl4pPr>
      <a:lvl5pPr marL="1804351" indent="-200484" algn="l" defTabSz="801934" rtl="0" eaLnBrk="1" latinLnBrk="0" hangingPunct="1">
        <a:lnSpc>
          <a:spcPct val="90000"/>
        </a:lnSpc>
        <a:spcBef>
          <a:spcPts val="439"/>
        </a:spcBef>
        <a:buClr>
          <a:schemeClr val="tx1">
            <a:lumMod val="50000"/>
            <a:lumOff val="50000"/>
          </a:schemeClr>
        </a:buClr>
        <a:buFont typeface="Arial" panose="020B0604020202020204" pitchFamily="34" charset="0"/>
        <a:buChar char="•"/>
        <a:defRPr sz="1579" kern="1200">
          <a:solidFill>
            <a:schemeClr val="tx1"/>
          </a:solidFill>
          <a:latin typeface="+mn-lt"/>
          <a:ea typeface="+mn-ea"/>
          <a:cs typeface="+mn-cs"/>
        </a:defRPr>
      </a:lvl5pPr>
      <a:lvl6pPr marL="2205318" indent="-200484" algn="l" defTabSz="801934" rtl="0" eaLnBrk="1" latinLnBrk="0" hangingPunct="1">
        <a:lnSpc>
          <a:spcPct val="90000"/>
        </a:lnSpc>
        <a:spcBef>
          <a:spcPts val="439"/>
        </a:spcBef>
        <a:buFont typeface="Arial" panose="020B0604020202020204" pitchFamily="34" charset="0"/>
        <a:buChar char="•"/>
        <a:defRPr sz="1579" kern="1200">
          <a:solidFill>
            <a:schemeClr val="tx1"/>
          </a:solidFill>
          <a:latin typeface="+mn-lt"/>
          <a:ea typeface="+mn-ea"/>
          <a:cs typeface="+mn-cs"/>
        </a:defRPr>
      </a:lvl6pPr>
      <a:lvl7pPr marL="2606285" indent="-200484" algn="l" defTabSz="801934" rtl="0" eaLnBrk="1" latinLnBrk="0" hangingPunct="1">
        <a:lnSpc>
          <a:spcPct val="90000"/>
        </a:lnSpc>
        <a:spcBef>
          <a:spcPts val="439"/>
        </a:spcBef>
        <a:buFont typeface="Arial" panose="020B0604020202020204" pitchFamily="34" charset="0"/>
        <a:buChar char="•"/>
        <a:defRPr sz="1579" kern="1200">
          <a:solidFill>
            <a:schemeClr val="tx1"/>
          </a:solidFill>
          <a:latin typeface="+mn-lt"/>
          <a:ea typeface="+mn-ea"/>
          <a:cs typeface="+mn-cs"/>
        </a:defRPr>
      </a:lvl7pPr>
      <a:lvl8pPr marL="3007252" indent="-200484" algn="l" defTabSz="801934" rtl="0" eaLnBrk="1" latinLnBrk="0" hangingPunct="1">
        <a:lnSpc>
          <a:spcPct val="90000"/>
        </a:lnSpc>
        <a:spcBef>
          <a:spcPts val="439"/>
        </a:spcBef>
        <a:buFont typeface="Arial" panose="020B0604020202020204" pitchFamily="34" charset="0"/>
        <a:buChar char="•"/>
        <a:defRPr sz="1579" kern="1200">
          <a:solidFill>
            <a:schemeClr val="tx1"/>
          </a:solidFill>
          <a:latin typeface="+mn-lt"/>
          <a:ea typeface="+mn-ea"/>
          <a:cs typeface="+mn-cs"/>
        </a:defRPr>
      </a:lvl8pPr>
      <a:lvl9pPr marL="3408220" indent="-200484" algn="l" defTabSz="801934" rtl="0" eaLnBrk="1" latinLnBrk="0" hangingPunct="1">
        <a:lnSpc>
          <a:spcPct val="90000"/>
        </a:lnSpc>
        <a:spcBef>
          <a:spcPts val="439"/>
        </a:spcBef>
        <a:buFont typeface="Arial" panose="020B0604020202020204" pitchFamily="34" charset="0"/>
        <a:buChar char="•"/>
        <a:defRPr sz="157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01934" rtl="0" eaLnBrk="1" latinLnBrk="0" hangingPunct="1">
        <a:defRPr sz="1579" kern="1200">
          <a:solidFill>
            <a:schemeClr val="tx1"/>
          </a:solidFill>
          <a:latin typeface="+mn-lt"/>
          <a:ea typeface="+mn-ea"/>
          <a:cs typeface="+mn-cs"/>
        </a:defRPr>
      </a:lvl1pPr>
      <a:lvl2pPr marL="400967" algn="l" defTabSz="801934" rtl="0" eaLnBrk="1" latinLnBrk="0" hangingPunct="1">
        <a:defRPr sz="1579" kern="1200">
          <a:solidFill>
            <a:schemeClr val="tx1"/>
          </a:solidFill>
          <a:latin typeface="+mn-lt"/>
          <a:ea typeface="+mn-ea"/>
          <a:cs typeface="+mn-cs"/>
        </a:defRPr>
      </a:lvl2pPr>
      <a:lvl3pPr marL="801934" algn="l" defTabSz="801934" rtl="0" eaLnBrk="1" latinLnBrk="0" hangingPunct="1">
        <a:defRPr sz="1579" kern="1200">
          <a:solidFill>
            <a:schemeClr val="tx1"/>
          </a:solidFill>
          <a:latin typeface="+mn-lt"/>
          <a:ea typeface="+mn-ea"/>
          <a:cs typeface="+mn-cs"/>
        </a:defRPr>
      </a:lvl3pPr>
      <a:lvl4pPr marL="1202901" algn="l" defTabSz="801934" rtl="0" eaLnBrk="1" latinLnBrk="0" hangingPunct="1">
        <a:defRPr sz="1579" kern="1200">
          <a:solidFill>
            <a:schemeClr val="tx1"/>
          </a:solidFill>
          <a:latin typeface="+mn-lt"/>
          <a:ea typeface="+mn-ea"/>
          <a:cs typeface="+mn-cs"/>
        </a:defRPr>
      </a:lvl4pPr>
      <a:lvl5pPr marL="1603868" algn="l" defTabSz="801934" rtl="0" eaLnBrk="1" latinLnBrk="0" hangingPunct="1">
        <a:defRPr sz="1579" kern="1200">
          <a:solidFill>
            <a:schemeClr val="tx1"/>
          </a:solidFill>
          <a:latin typeface="+mn-lt"/>
          <a:ea typeface="+mn-ea"/>
          <a:cs typeface="+mn-cs"/>
        </a:defRPr>
      </a:lvl5pPr>
      <a:lvl6pPr marL="2004835" algn="l" defTabSz="801934" rtl="0" eaLnBrk="1" latinLnBrk="0" hangingPunct="1">
        <a:defRPr sz="1579" kern="1200">
          <a:solidFill>
            <a:schemeClr val="tx1"/>
          </a:solidFill>
          <a:latin typeface="+mn-lt"/>
          <a:ea typeface="+mn-ea"/>
          <a:cs typeface="+mn-cs"/>
        </a:defRPr>
      </a:lvl6pPr>
      <a:lvl7pPr marL="2405802" algn="l" defTabSz="801934" rtl="0" eaLnBrk="1" latinLnBrk="0" hangingPunct="1">
        <a:defRPr sz="1579" kern="1200">
          <a:solidFill>
            <a:schemeClr val="tx1"/>
          </a:solidFill>
          <a:latin typeface="+mn-lt"/>
          <a:ea typeface="+mn-ea"/>
          <a:cs typeface="+mn-cs"/>
        </a:defRPr>
      </a:lvl7pPr>
      <a:lvl8pPr marL="2806769" algn="l" defTabSz="801934" rtl="0" eaLnBrk="1" latinLnBrk="0" hangingPunct="1">
        <a:defRPr sz="1579" kern="1200">
          <a:solidFill>
            <a:schemeClr val="tx1"/>
          </a:solidFill>
          <a:latin typeface="+mn-lt"/>
          <a:ea typeface="+mn-ea"/>
          <a:cs typeface="+mn-cs"/>
        </a:defRPr>
      </a:lvl8pPr>
      <a:lvl9pPr marL="3207736" algn="l" defTabSz="801934" rtl="0" eaLnBrk="1" latinLnBrk="0" hangingPunct="1">
        <a:defRPr sz="157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7CC6A2-EA71-8CF4-9116-0ED53C13F28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B69F0D-18E6-8470-779B-4373EEF8B59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68698" y="3993113"/>
            <a:ext cx="9883434" cy="2444816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3143FB1-0F63-69C6-45B2-06C114CA70B9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4889241" y="11943046"/>
            <a:ext cx="5539043" cy="1974522"/>
          </a:xfrm>
        </p:spPr>
        <p:txBody>
          <a:bodyPr>
            <a:normAutofit fontScale="92500" lnSpcReduction="10000"/>
          </a:bodyPr>
          <a:lstStyle/>
          <a:p>
            <a:pPr marL="0" indent="0" algn="r">
              <a:buNone/>
            </a:pPr>
            <a:r>
              <a:rPr lang="en-US" sz="2000" b="1" dirty="0">
                <a:solidFill>
                  <a:srgbClr val="003399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Contacts</a:t>
            </a:r>
            <a:r>
              <a:rPr lang="en-US" sz="2000" dirty="0">
                <a:solidFill>
                  <a:schemeClr val="tx2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:</a:t>
            </a:r>
          </a:p>
          <a:p>
            <a:pPr lvl="1" algn="r">
              <a:buClr>
                <a:srgbClr val="003399"/>
              </a:buClr>
            </a:pPr>
            <a:r>
              <a:rPr lang="en-US" sz="18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Name, company, email (optional)</a:t>
            </a:r>
          </a:p>
          <a:p>
            <a:pPr lvl="1" algn="r">
              <a:buClr>
                <a:srgbClr val="003399"/>
              </a:buClr>
            </a:pPr>
            <a:endParaRPr lang="en-US" sz="18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lvl="1" algn="r">
              <a:buClr>
                <a:srgbClr val="003399"/>
              </a:buClr>
            </a:pPr>
            <a:r>
              <a:rPr lang="en-US" sz="18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General email: info@ccam-sunrise-project.eu</a:t>
            </a:r>
          </a:p>
          <a:p>
            <a:pPr lvl="1" algn="r">
              <a:buClr>
                <a:srgbClr val="003399"/>
              </a:buClr>
            </a:pPr>
            <a:endParaRPr lang="en-US" sz="18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lvl="1" algn="r">
              <a:buClr>
                <a:srgbClr val="003399"/>
              </a:buClr>
            </a:pPr>
            <a:r>
              <a:rPr lang="en-US" sz="18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Project Coordinator: Stefan de Vries (IDIADA)</a:t>
            </a:r>
          </a:p>
          <a:p>
            <a:pPr marL="400967" lvl="1" indent="0" algn="r">
              <a:buClr>
                <a:srgbClr val="003399"/>
              </a:buClr>
              <a:buNone/>
            </a:pPr>
            <a:r>
              <a:rPr lang="en-GB" sz="18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stefan.devries@idiada.com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D20D608D-C9E8-61D7-94ED-0736B41175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3911" y="6702792"/>
            <a:ext cx="9243990" cy="4997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8461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eCHARGE4DRIVERS 1">
      <a:dk1>
        <a:srgbClr val="303434"/>
      </a:dk1>
      <a:lt1>
        <a:srgbClr val="FFFFFF"/>
      </a:lt1>
      <a:dk2>
        <a:srgbClr val="45C2B1"/>
      </a:dk2>
      <a:lt2>
        <a:srgbClr val="BDC7C3"/>
      </a:lt2>
      <a:accent1>
        <a:srgbClr val="26796F"/>
      </a:accent1>
      <a:accent2>
        <a:srgbClr val="535958"/>
      </a:accent2>
      <a:accent3>
        <a:srgbClr val="A2E0D8"/>
      </a:accent3>
      <a:accent4>
        <a:srgbClr val="535958"/>
      </a:accent4>
      <a:accent5>
        <a:srgbClr val="D6EDEB"/>
      </a:accent5>
      <a:accent6>
        <a:srgbClr val="2F563C"/>
      </a:accent6>
      <a:hlink>
        <a:srgbClr val="45C2B1"/>
      </a:hlink>
      <a:folHlink>
        <a:srgbClr val="539AA3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RT 004-20 eCharge4Drivers PPT presentation" id="{861A8296-D394-5E44-8279-5733C0CADA41}" vid="{9C98B97A-5E18-9F4A-B7A8-AE850884B50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891</TotalTime>
  <Words>34</Words>
  <Application>Microsoft Office PowerPoint</Application>
  <PresentationFormat>Custom</PresentationFormat>
  <Paragraphs>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Noto Sans</vt:lpstr>
      <vt:lpstr>Noto Sans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Gianmarco Donolato</cp:lastModifiedBy>
  <cp:revision>36</cp:revision>
  <dcterms:created xsi:type="dcterms:W3CDTF">2020-06-09T09:41:49Z</dcterms:created>
  <dcterms:modified xsi:type="dcterms:W3CDTF">2024-02-20T08:57:19Z</dcterms:modified>
</cp:coreProperties>
</file>