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 id="2147483679" r:id="rId3"/>
  </p:sldMasterIdLst>
  <p:notesMasterIdLst>
    <p:notesMasterId r:id="rId39"/>
  </p:notesMasterIdLst>
  <p:handoutMasterIdLst>
    <p:handoutMasterId r:id="rId40"/>
  </p:handoutMasterIdLst>
  <p:sldIdLst>
    <p:sldId id="306" r:id="rId4"/>
    <p:sldId id="312" r:id="rId5"/>
    <p:sldId id="311" r:id="rId6"/>
    <p:sldId id="310" r:id="rId7"/>
    <p:sldId id="308" r:id="rId8"/>
    <p:sldId id="278" r:id="rId9"/>
    <p:sldId id="313" r:id="rId10"/>
    <p:sldId id="302" r:id="rId11"/>
    <p:sldId id="297" r:id="rId12"/>
    <p:sldId id="303" r:id="rId13"/>
    <p:sldId id="299" r:id="rId14"/>
    <p:sldId id="2147474662" r:id="rId15"/>
    <p:sldId id="269" r:id="rId16"/>
    <p:sldId id="304" r:id="rId17"/>
    <p:sldId id="2147474663" r:id="rId18"/>
    <p:sldId id="2147474657" r:id="rId19"/>
    <p:sldId id="5932" r:id="rId20"/>
    <p:sldId id="5930" r:id="rId21"/>
    <p:sldId id="5931" r:id="rId22"/>
    <p:sldId id="5902" r:id="rId23"/>
    <p:sldId id="5923" r:id="rId24"/>
    <p:sldId id="5927" r:id="rId25"/>
    <p:sldId id="5928" r:id="rId26"/>
    <p:sldId id="5929" r:id="rId27"/>
    <p:sldId id="5924" r:id="rId28"/>
    <p:sldId id="5925" r:id="rId29"/>
    <p:sldId id="5926" r:id="rId30"/>
    <p:sldId id="2147474656" r:id="rId31"/>
    <p:sldId id="5921" r:id="rId32"/>
    <p:sldId id="5920" r:id="rId33"/>
    <p:sldId id="5919" r:id="rId34"/>
    <p:sldId id="5918" r:id="rId35"/>
    <p:sldId id="2147474661" r:id="rId36"/>
    <p:sldId id="2147474660" r:id="rId37"/>
    <p:sldId id="305"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9F3"/>
    <a:srgbClr val="F1F1F1"/>
    <a:srgbClr val="FEF7C3"/>
    <a:srgbClr val="EEEEEE"/>
    <a:srgbClr val="D2D5E8"/>
    <a:srgbClr val="E7F8B4"/>
    <a:srgbClr val="DDBCE9"/>
    <a:srgbClr val="1755A6"/>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933" autoAdjust="0"/>
  </p:normalViewPr>
  <p:slideViewPr>
    <p:cSldViewPr snapToGrid="0">
      <p:cViewPr varScale="1">
        <p:scale>
          <a:sx n="58" d="100"/>
          <a:sy n="58" d="100"/>
        </p:scale>
        <p:origin x="1218" y="60"/>
      </p:cViewPr>
      <p:guideLst/>
    </p:cSldViewPr>
  </p:slideViewPr>
  <p:notesTextViewPr>
    <p:cViewPr>
      <p:scale>
        <a:sx n="1" d="1"/>
        <a:sy n="1" d="1"/>
      </p:scale>
      <p:origin x="0" y="0"/>
    </p:cViewPr>
  </p:notesTextViewPr>
  <p:sorterViewPr>
    <p:cViewPr>
      <p:scale>
        <a:sx n="180" d="100"/>
        <a:sy n="180" d="100"/>
      </p:scale>
      <p:origin x="0" y="-13482"/>
    </p:cViewPr>
  </p:sorterViewPr>
  <p:notesViewPr>
    <p:cSldViewPr snapToGrid="0">
      <p:cViewPr varScale="1">
        <p:scale>
          <a:sx n="84" d="100"/>
          <a:sy n="84" d="100"/>
        </p:scale>
        <p:origin x="193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AAC0FE-0CEB-4B8D-BD1F-2CA6267894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Date Placeholder 2">
            <a:extLst>
              <a:ext uri="{FF2B5EF4-FFF2-40B4-BE49-F238E27FC236}">
                <a16:creationId xmlns:a16="http://schemas.microsoft.com/office/drawing/2014/main" id="{14EEAD42-7FB7-4F3B-A7AB-13F5D14B1F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2494C77-1D5A-443C-A4C0-59375EB3AD02}" type="datetimeFigureOut">
              <a:rPr lang="es-ES" smtClean="0"/>
              <a:t>23/01/2025</a:t>
            </a:fld>
            <a:endParaRPr lang="es-ES"/>
          </a:p>
        </p:txBody>
      </p:sp>
      <p:sp>
        <p:nvSpPr>
          <p:cNvPr id="4" name="Footer Placeholder 3">
            <a:extLst>
              <a:ext uri="{FF2B5EF4-FFF2-40B4-BE49-F238E27FC236}">
                <a16:creationId xmlns:a16="http://schemas.microsoft.com/office/drawing/2014/main" id="{D67C3106-2A4E-4858-A0CB-41A115978A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Slide Number Placeholder 4">
            <a:extLst>
              <a:ext uri="{FF2B5EF4-FFF2-40B4-BE49-F238E27FC236}">
                <a16:creationId xmlns:a16="http://schemas.microsoft.com/office/drawing/2014/main" id="{F9F384EE-C70A-4A56-99A6-E2ABBE0BF3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1F8126-2716-457C-8131-C2C13814D19B}" type="slidenum">
              <a:rPr lang="es-ES" smtClean="0"/>
              <a:t>‹#›</a:t>
            </a:fld>
            <a:endParaRPr lang="es-ES"/>
          </a:p>
        </p:txBody>
      </p:sp>
    </p:spTree>
    <p:extLst>
      <p:ext uri="{BB962C8B-B14F-4D97-AF65-F5344CB8AC3E}">
        <p14:creationId xmlns:p14="http://schemas.microsoft.com/office/powerpoint/2010/main" val="2170107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B50E3-09E7-8149-B3B1-E98AD48B6F42}" type="datetimeFigureOut">
              <a:rPr lang="en-PT" smtClean="0"/>
              <a:t>01/23/2025</a:t>
            </a:fld>
            <a:endParaRPr lang="en-P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53B4FE-D2E3-2148-86A6-E251CAD5864C}" type="slidenum">
              <a:rPr lang="en-PT" smtClean="0"/>
              <a:t>‹#›</a:t>
            </a:fld>
            <a:endParaRPr lang="en-PT"/>
          </a:p>
        </p:txBody>
      </p:sp>
    </p:spTree>
    <p:extLst>
      <p:ext uri="{BB962C8B-B14F-4D97-AF65-F5344CB8AC3E}">
        <p14:creationId xmlns:p14="http://schemas.microsoft.com/office/powerpoint/2010/main" val="108287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Hello, my name is … and I work for … where I </a:t>
            </a:r>
            <a:r>
              <a:rPr lang="en-GB" noProof="0" dirty="0" err="1"/>
              <a:t>fulfill</a:t>
            </a:r>
            <a:r>
              <a:rPr lang="en-GB" noProof="0" dirty="0"/>
              <a:t> the role of …</a:t>
            </a:r>
          </a:p>
          <a:p>
            <a:endParaRPr lang="en-GB" noProof="0" dirty="0"/>
          </a:p>
          <a:p>
            <a:r>
              <a:rPr lang="en-GB" noProof="0" dirty="0"/>
              <a:t>In this workshop, I will give you a high-level introduction to the SUNRISE Project.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3057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6385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3223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210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2812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Hello, my name is … and I work for … where I </a:t>
            </a:r>
            <a:r>
              <a:rPr lang="en-GB" noProof="0" dirty="0" err="1"/>
              <a:t>fulfill</a:t>
            </a:r>
            <a:r>
              <a:rPr lang="en-GB" noProof="0" dirty="0"/>
              <a:t> the role of …</a:t>
            </a:r>
          </a:p>
          <a:p>
            <a:endParaRPr lang="en-GB" noProof="0" dirty="0"/>
          </a:p>
          <a:p>
            <a:r>
              <a:rPr lang="en-GB" noProof="0" dirty="0"/>
              <a:t>With this presentation, I will give you a high-level introduction to the SUNRISE Project. </a:t>
            </a:r>
          </a:p>
          <a:p>
            <a:endParaRPr lang="en-GB" noProof="0" dirty="0"/>
          </a:p>
          <a:p>
            <a:r>
              <a:rPr lang="en-GB" noProof="0" dirty="0"/>
              <a:t>But before we start, let me provide you with some </a:t>
            </a:r>
            <a:r>
              <a:rPr lang="en-GB" b="1" noProof="0" dirty="0"/>
              <a:t>context</a:t>
            </a:r>
            <a:r>
              <a:rPr lang="en-GB" noProof="0" dirty="0"/>
              <a:t>, in order to better understand the </a:t>
            </a:r>
            <a:r>
              <a:rPr lang="en-GB" b="0" noProof="0" dirty="0"/>
              <a:t>reasons for undertaking </a:t>
            </a:r>
            <a:r>
              <a:rPr lang="en-GB" noProof="0" dirty="0"/>
              <a:t>the SUNRISE project...</a:t>
            </a:r>
          </a:p>
          <a:p>
            <a:endParaRPr lang="en-GB" noProof="0" dirty="0"/>
          </a:p>
          <a:p>
            <a:pPr algn="just">
              <a:lnSpc>
                <a:spcPct val="110000"/>
              </a:lnSpc>
              <a:spcAft>
                <a:spcPts val="1200"/>
              </a:spcAft>
            </a:pPr>
            <a:r>
              <a:rPr lang="en-GB" sz="1800" b="0" noProof="0" dirty="0">
                <a:effectLst/>
                <a:latin typeface="Arial" panose="020B0604020202020204" pitchFamily="34" charset="0"/>
                <a:ea typeface="Calibri" panose="020F0502020204030204" pitchFamily="34" charset="0"/>
                <a:cs typeface="Calibri" panose="020F0502020204030204" pitchFamily="34" charset="0"/>
              </a:rPr>
              <a:t>The context of the SUNRISE project is </a:t>
            </a:r>
            <a:r>
              <a:rPr lang="en-GB" sz="1800" b="1" noProof="0" dirty="0">
                <a:effectLst/>
                <a:latin typeface="Arial" panose="020B0604020202020204" pitchFamily="34" charset="0"/>
                <a:ea typeface="Calibri" panose="020F0502020204030204" pitchFamily="34" charset="0"/>
                <a:cs typeface="Calibri" panose="020F0502020204030204" pitchFamily="34" charset="0"/>
              </a:rPr>
              <a:t>safety assurance of automated vehicles</a:t>
            </a:r>
            <a:r>
              <a:rPr lang="en-GB" sz="1800" noProof="0" dirty="0">
                <a:effectLst/>
                <a:latin typeface="Arial" panose="020B0604020202020204" pitchFamily="34" charset="0"/>
                <a:ea typeface="Calibri" panose="020F0502020204030204" pitchFamily="34" charset="0"/>
                <a:cs typeface="Calibri" panose="020F0502020204030204" pitchFamily="34" charset="0"/>
              </a:rPr>
              <a:t>, which is a crucial factor for their successful adoption and deployment in society. Automated vehicles must be reliable in every possible driving scenario. This requires a strong safety argumentation, which still remains a significant </a:t>
            </a:r>
            <a:r>
              <a:rPr lang="en-GB" sz="1800" b="1" noProof="0" dirty="0">
                <a:effectLst/>
                <a:latin typeface="Arial" panose="020B0604020202020204" pitchFamily="34" charset="0"/>
                <a:ea typeface="Calibri" panose="020F0502020204030204" pitchFamily="34" charset="0"/>
                <a:cs typeface="Calibri" panose="020F0502020204030204" pitchFamily="34" charset="0"/>
              </a:rPr>
              <a:t>challenge</a:t>
            </a:r>
            <a:r>
              <a:rPr lang="en-GB" sz="1800" noProof="0" dirty="0">
                <a:effectLst/>
                <a:latin typeface="Arial" panose="020B0604020202020204" pitchFamily="34" charset="0"/>
                <a:ea typeface="Calibri" panose="020F0502020204030204" pitchFamily="34" charset="0"/>
                <a:cs typeface="Calibri" panose="020F0502020204030204" pitchFamily="34" charset="0"/>
              </a:rPr>
              <a:t> worldwide.</a:t>
            </a:r>
          </a:p>
          <a:p>
            <a:pPr algn="just">
              <a:lnSpc>
                <a:spcPct val="110000"/>
              </a:lnSpc>
              <a:spcAft>
                <a:spcPts val="1200"/>
              </a:spcAft>
            </a:pPr>
            <a:endParaRPr lang="en-GB" sz="1800" noProof="0" dirty="0">
              <a:effectLst/>
              <a:latin typeface="Arial" panose="020B0604020202020204" pitchFamily="34" charset="0"/>
              <a:ea typeface="Calibri" panose="020F0502020204030204" pitchFamily="34" charset="0"/>
              <a:cs typeface="Calibri" panose="020F0502020204030204" pitchFamily="34" charset="0"/>
            </a:endParaRPr>
          </a:p>
          <a:p>
            <a:pPr algn="just">
              <a:lnSpc>
                <a:spcPct val="110000"/>
              </a:lnSpc>
              <a:spcAft>
                <a:spcPts val="1200"/>
              </a:spcAft>
            </a:pPr>
            <a:r>
              <a:rPr lang="en-GB" sz="1800" noProof="0" dirty="0">
                <a:effectLst/>
                <a:latin typeface="Arial" panose="020B0604020202020204" pitchFamily="34" charset="0"/>
                <a:ea typeface="Calibri" panose="020F0502020204030204" pitchFamily="34" charset="0"/>
                <a:cs typeface="Calibri" panose="020F0502020204030204" pitchFamily="34" charset="0"/>
              </a:rPr>
              <a:t>For higher levels of automation, case-by-case validation testing is not feasible due to the high number of scenarios involved. Public road validation is another option, but since conditions are uncontrollable, this option is ineffective and therefore expensive. For that reason, a </a:t>
            </a:r>
            <a:r>
              <a:rPr lang="en-GB" sz="1800" b="1" noProof="0" dirty="0">
                <a:effectLst/>
                <a:latin typeface="Arial" panose="020B0604020202020204" pitchFamily="34" charset="0"/>
                <a:ea typeface="Calibri" panose="020F0502020204030204" pitchFamily="34" charset="0"/>
                <a:cs typeface="Calibri" panose="020F0502020204030204" pitchFamily="34" charset="0"/>
              </a:rPr>
              <a:t>mixture of physical </a:t>
            </a:r>
            <a:r>
              <a:rPr lang="en-GB" sz="1800" b="1" i="1" noProof="0" dirty="0">
                <a:effectLst/>
                <a:latin typeface="Arial" panose="020B0604020202020204" pitchFamily="34" charset="0"/>
                <a:ea typeface="Calibri" panose="020F0502020204030204" pitchFamily="34" charset="0"/>
                <a:cs typeface="Calibri" panose="020F0502020204030204" pitchFamily="34" charset="0"/>
              </a:rPr>
              <a:t>and</a:t>
            </a:r>
            <a:r>
              <a:rPr lang="en-GB" sz="1800" b="1" noProof="0" dirty="0">
                <a:effectLst/>
                <a:latin typeface="Arial" panose="020B0604020202020204" pitchFamily="34" charset="0"/>
                <a:ea typeface="Calibri" panose="020F0502020204030204" pitchFamily="34" charset="0"/>
                <a:cs typeface="Calibri" panose="020F0502020204030204" pitchFamily="34" charset="0"/>
              </a:rPr>
              <a:t> virtual testing </a:t>
            </a:r>
            <a:r>
              <a:rPr lang="en-GB" sz="1800" noProof="0" dirty="0">
                <a:effectLst/>
                <a:latin typeface="Arial" panose="020B0604020202020204" pitchFamily="34" charset="0"/>
                <a:ea typeface="Calibri" panose="020F0502020204030204" pitchFamily="34" charset="0"/>
                <a:cs typeface="Calibri" panose="020F0502020204030204" pitchFamily="34" charset="0"/>
              </a:rPr>
              <a:t>has emerged as a promising approach. Virtual simulation allows for cost effective testing of large scenario volumes, although the reliability of the results is often compromised. </a:t>
            </a:r>
          </a:p>
          <a:p>
            <a:pPr algn="just">
              <a:lnSpc>
                <a:spcPct val="110000"/>
              </a:lnSpc>
              <a:spcAft>
                <a:spcPts val="1200"/>
              </a:spcAft>
            </a:pPr>
            <a:endParaRPr lang="en-GB" sz="1800" noProof="0" dirty="0">
              <a:effectLst/>
              <a:latin typeface="Arial" panose="020B0604020202020204" pitchFamily="34" charset="0"/>
              <a:ea typeface="Calibri" panose="020F0502020204030204" pitchFamily="34" charset="0"/>
              <a:cs typeface="Calibri" panose="020F0502020204030204" pitchFamily="34" charset="0"/>
            </a:endParaRPr>
          </a:p>
          <a:p>
            <a:pPr algn="just">
              <a:lnSpc>
                <a:spcPct val="110000"/>
              </a:lnSpc>
              <a:spcAft>
                <a:spcPts val="1200"/>
              </a:spcAft>
            </a:pPr>
            <a:r>
              <a:rPr lang="en-GB" sz="1800" noProof="0" dirty="0">
                <a:effectLst/>
                <a:latin typeface="Arial" panose="020B0604020202020204" pitchFamily="34" charset="0"/>
                <a:ea typeface="Calibri" panose="020F0502020204030204" pitchFamily="34" charset="0"/>
                <a:cs typeface="Calibri" panose="020F0502020204030204" pitchFamily="34" charset="0"/>
              </a:rPr>
              <a:t>Worldwide, </a:t>
            </a:r>
            <a:r>
              <a:rPr lang="en-GB" sz="1800" b="1" noProof="0" dirty="0">
                <a:effectLst/>
                <a:latin typeface="Arial" panose="020B0604020202020204" pitchFamily="34" charset="0"/>
                <a:ea typeface="Calibri" panose="020F0502020204030204" pitchFamily="34" charset="0"/>
                <a:cs typeface="Calibri" panose="020F0502020204030204" pitchFamily="34" charset="0"/>
              </a:rPr>
              <a:t>several initiatives </a:t>
            </a:r>
            <a:r>
              <a:rPr lang="en-GB" sz="1800" noProof="0" dirty="0">
                <a:effectLst/>
                <a:latin typeface="Arial" panose="020B0604020202020204" pitchFamily="34" charset="0"/>
                <a:ea typeface="Calibri" panose="020F0502020204030204" pitchFamily="34" charset="0"/>
                <a:cs typeface="Calibri" panose="020F0502020204030204" pitchFamily="34" charset="0"/>
              </a:rPr>
              <a:t>have started to develop test- and assessment methods for automated vehicles, applying a scenario-based approach, and combining both physical </a:t>
            </a:r>
            <a:r>
              <a:rPr lang="en-GB" sz="1800" b="0" i="1" noProof="0" dirty="0">
                <a:effectLst/>
                <a:latin typeface="Arial" panose="020B0604020202020204" pitchFamily="34" charset="0"/>
                <a:ea typeface="Calibri" panose="020F0502020204030204" pitchFamily="34" charset="0"/>
                <a:cs typeface="Calibri" panose="020F0502020204030204" pitchFamily="34" charset="0"/>
              </a:rPr>
              <a:t>and</a:t>
            </a:r>
            <a:r>
              <a:rPr lang="en-GB" sz="1800" noProof="0" dirty="0">
                <a:effectLst/>
                <a:latin typeface="Arial" panose="020B0604020202020204" pitchFamily="34" charset="0"/>
                <a:ea typeface="Calibri" panose="020F0502020204030204" pitchFamily="34" charset="0"/>
                <a:cs typeface="Calibri" panose="020F0502020204030204" pitchFamily="34" charset="0"/>
              </a:rPr>
              <a:t> virtual testing. Although automotive stakeholders generally seem to agree on this overall approach, the current situation is leading to </a:t>
            </a:r>
            <a:r>
              <a:rPr lang="en-GB" sz="1800" b="1" noProof="0" dirty="0">
                <a:effectLst/>
                <a:latin typeface="Arial" panose="020B0604020202020204" pitchFamily="34" charset="0"/>
                <a:ea typeface="Calibri" panose="020F0502020204030204" pitchFamily="34" charset="0"/>
                <a:cs typeface="Calibri" panose="020F0502020204030204" pitchFamily="34" charset="0"/>
              </a:rPr>
              <a:t>silo solutions</a:t>
            </a:r>
            <a:r>
              <a:rPr lang="en-GB" sz="1800" noProof="0" dirty="0">
                <a:effectLst/>
                <a:latin typeface="Arial" panose="020B0604020202020204" pitchFamily="34" charset="0"/>
                <a:ea typeface="Calibri" panose="020F0502020204030204" pitchFamily="34" charset="0"/>
                <a:cs typeface="Calibri" panose="020F0502020204030204" pitchFamily="34" charset="0"/>
              </a:rPr>
              <a:t>. The </a:t>
            </a:r>
            <a:r>
              <a:rPr lang="en-GB" sz="1800" b="1" noProof="0" dirty="0">
                <a:effectLst/>
                <a:latin typeface="Arial" panose="020B0604020202020204" pitchFamily="34" charset="0"/>
                <a:ea typeface="Calibri" panose="020F0502020204030204" pitchFamily="34" charset="0"/>
                <a:cs typeface="Calibri" panose="020F0502020204030204" pitchFamily="34" charset="0"/>
              </a:rPr>
              <a:t>lack of a </a:t>
            </a:r>
            <a:r>
              <a:rPr lang="en-GB" sz="1800" b="1" i="1" noProof="0" dirty="0">
                <a:effectLst/>
                <a:latin typeface="Arial" panose="020B0604020202020204" pitchFamily="34" charset="0"/>
                <a:ea typeface="Calibri" panose="020F0502020204030204" pitchFamily="34" charset="0"/>
                <a:cs typeface="Calibri" panose="020F0502020204030204" pitchFamily="34" charset="0"/>
              </a:rPr>
              <a:t>common</a:t>
            </a:r>
            <a:r>
              <a:rPr lang="en-GB" sz="1800" b="1" noProof="0" dirty="0">
                <a:effectLst/>
                <a:latin typeface="Arial" panose="020B0604020202020204" pitchFamily="34" charset="0"/>
                <a:ea typeface="Calibri" panose="020F0502020204030204" pitchFamily="34" charset="0"/>
                <a:cs typeface="Calibri" panose="020F0502020204030204" pitchFamily="34" charset="0"/>
              </a:rPr>
              <a:t> approach</a:t>
            </a:r>
            <a:r>
              <a:rPr lang="en-GB" sz="1800" noProof="0" dirty="0">
                <a:effectLst/>
                <a:latin typeface="Arial" panose="020B0604020202020204" pitchFamily="34" charset="0"/>
                <a:ea typeface="Calibri" panose="020F0502020204030204" pitchFamily="34" charset="0"/>
                <a:cs typeface="Calibri" panose="020F0502020204030204" pitchFamily="34" charset="0"/>
              </a:rPr>
              <a:t>, therefore hampers the large-scale and safe introduction of automated vehicles in our society.</a:t>
            </a:r>
          </a:p>
          <a:p>
            <a:pPr algn="just">
              <a:lnSpc>
                <a:spcPct val="110000"/>
              </a:lnSpc>
              <a:spcAft>
                <a:spcPts val="1200"/>
              </a:spcAft>
            </a:pPr>
            <a:endParaRPr lang="en-GB" sz="1800" noProof="0" dirty="0">
              <a:effectLst/>
              <a:latin typeface="Arial" panose="020B0604020202020204" pitchFamily="34" charset="0"/>
              <a:ea typeface="Calibri" panose="020F0502020204030204" pitchFamily="34" charset="0"/>
              <a:cs typeface="Calibri" panose="020F0502020204030204" pitchFamily="34" charset="0"/>
            </a:endParaRPr>
          </a:p>
          <a:p>
            <a:pPr algn="just">
              <a:lnSpc>
                <a:spcPct val="110000"/>
              </a:lnSpc>
              <a:spcAft>
                <a:spcPts val="1200"/>
              </a:spcAft>
            </a:pPr>
            <a:r>
              <a:rPr lang="en-GB" sz="1800" noProof="0" dirty="0">
                <a:effectLst/>
                <a:latin typeface="Arial" panose="020B0604020202020204" pitchFamily="34" charset="0"/>
                <a:ea typeface="Calibri" panose="020F0502020204030204" pitchFamily="34" charset="0"/>
                <a:cs typeface="Calibri" panose="020F0502020204030204" pitchFamily="34" charset="0"/>
              </a:rPr>
              <a:t>It is for these reasons that the SUNRISE project started. The </a:t>
            </a:r>
            <a:r>
              <a:rPr lang="en-GB" sz="1800" b="1" noProof="0" dirty="0">
                <a:effectLst/>
                <a:latin typeface="Arial" panose="020B0604020202020204" pitchFamily="34" charset="0"/>
                <a:ea typeface="Calibri" panose="020F0502020204030204" pitchFamily="34" charset="0"/>
                <a:cs typeface="Calibri" panose="020F0502020204030204" pitchFamily="34" charset="0"/>
              </a:rPr>
              <a:t>SUNRISE</a:t>
            </a:r>
            <a:r>
              <a:rPr lang="en-GB" sz="1800" noProof="0" dirty="0">
                <a:effectLst/>
                <a:latin typeface="Arial" panose="020B0604020202020204" pitchFamily="34" charset="0"/>
                <a:ea typeface="Calibri" panose="020F0502020204030204" pitchFamily="34" charset="0"/>
                <a:cs typeface="Calibri" panose="020F0502020204030204" pitchFamily="34" charset="0"/>
              </a:rPr>
              <a:t> project aims to establish a </a:t>
            </a:r>
            <a:r>
              <a:rPr lang="en-GB" sz="1800" b="1" i="1" noProof="0" dirty="0">
                <a:effectLst/>
                <a:latin typeface="Arial" panose="020B0604020202020204" pitchFamily="34" charset="0"/>
                <a:ea typeface="Calibri" panose="020F0502020204030204" pitchFamily="34" charset="0"/>
                <a:cs typeface="Calibri" panose="020F0502020204030204" pitchFamily="34" charset="0"/>
              </a:rPr>
              <a:t>common</a:t>
            </a:r>
            <a:r>
              <a:rPr lang="en-GB" sz="1800" b="1" noProof="0" dirty="0">
                <a:effectLst/>
                <a:latin typeface="Arial" panose="020B0604020202020204" pitchFamily="34" charset="0"/>
                <a:ea typeface="Calibri" panose="020F0502020204030204" pitchFamily="34" charset="0"/>
                <a:cs typeface="Calibri" panose="020F0502020204030204" pitchFamily="34" charset="0"/>
              </a:rPr>
              <a:t> safety assurance framework</a:t>
            </a:r>
            <a:r>
              <a:rPr lang="en-GB" sz="1800" noProof="0" dirty="0">
                <a:effectLst/>
                <a:latin typeface="Arial" panose="020B0604020202020204" pitchFamily="34" charset="0"/>
                <a:ea typeface="Calibri" panose="020F0502020204030204" pitchFamily="34" charset="0"/>
                <a:cs typeface="Calibri" panose="020F0502020204030204" pitchFamily="34" charset="0"/>
              </a:rPr>
              <a:t>, </a:t>
            </a:r>
            <a:r>
              <a:rPr lang="en-GB" sz="1800" b="1" noProof="0" dirty="0">
                <a:effectLst/>
                <a:latin typeface="Arial" panose="020B0604020202020204" pitchFamily="34" charset="0"/>
                <a:ea typeface="Calibri" panose="020F0502020204030204" pitchFamily="34" charset="0"/>
                <a:cs typeface="Calibri" panose="020F0502020204030204" pitchFamily="34" charset="0"/>
              </a:rPr>
              <a:t>interconnecting the silos </a:t>
            </a:r>
            <a:r>
              <a:rPr lang="en-GB" sz="1800" noProof="0" dirty="0">
                <a:effectLst/>
                <a:latin typeface="Arial" panose="020B0604020202020204" pitchFamily="34" charset="0"/>
                <a:ea typeface="Calibri" panose="020F0502020204030204" pitchFamily="34" charset="0"/>
                <a:cs typeface="Calibri" panose="020F0502020204030204" pitchFamily="34" charset="0"/>
              </a:rPr>
              <a:t>and </a:t>
            </a:r>
            <a:r>
              <a:rPr lang="en-GB" sz="1800" b="1" noProof="0" dirty="0">
                <a:effectLst/>
                <a:latin typeface="Arial" panose="020B0604020202020204" pitchFamily="34" charset="0"/>
                <a:ea typeface="Calibri" panose="020F0502020204030204" pitchFamily="34" charset="0"/>
                <a:cs typeface="Calibri" panose="020F0502020204030204" pitchFamily="34" charset="0"/>
              </a:rPr>
              <a:t>making them collaborate </a:t>
            </a:r>
            <a:r>
              <a:rPr lang="en-GB" sz="1800" noProof="0" dirty="0">
                <a:effectLst/>
                <a:latin typeface="Arial" panose="020B0604020202020204" pitchFamily="34" charset="0"/>
                <a:ea typeface="Calibri" panose="020F0502020204030204" pitchFamily="34" charset="0"/>
                <a:cs typeface="Calibri" panose="020F0502020204030204" pitchFamily="34" charset="0"/>
              </a:rPr>
              <a:t>in a </a:t>
            </a:r>
            <a:r>
              <a:rPr lang="en-GB" sz="1800" b="1" noProof="0" dirty="0">
                <a:effectLst/>
                <a:latin typeface="Arial" panose="020B0604020202020204" pitchFamily="34" charset="0"/>
                <a:ea typeface="Calibri" panose="020F0502020204030204" pitchFamily="34" charset="0"/>
                <a:cs typeface="Calibri" panose="020F0502020204030204" pitchFamily="34" charset="0"/>
              </a:rPr>
              <a:t>harmonized way</a:t>
            </a:r>
            <a:r>
              <a:rPr lang="en-GB" sz="1800" noProof="0" dirty="0">
                <a:effectLst/>
                <a:latin typeface="Arial" panose="020B0604020202020204" pitchFamily="34" charset="0"/>
                <a:ea typeface="Calibri" panose="020F0502020204030204" pitchFamily="34" charset="0"/>
                <a:cs typeface="Calibri" panose="020F0502020204030204" pitchFamily="34" charset="0"/>
              </a:rPr>
              <a:t>.</a:t>
            </a:r>
          </a:p>
          <a:p>
            <a:endParaRPr lang="en-GB" noProof="0" dirty="0"/>
          </a:p>
        </p:txBody>
      </p:sp>
      <p:sp>
        <p:nvSpPr>
          <p:cNvPr id="4" name="Slide Number Placeholder 3"/>
          <p:cNvSpPr>
            <a:spLocks noGrp="1"/>
          </p:cNvSpPr>
          <p:nvPr>
            <p:ph type="sldNum" sz="quarter" idx="5"/>
          </p:nvPr>
        </p:nvSpPr>
        <p:spPr/>
        <p:txBody>
          <a:bodyPr/>
          <a:lstStyle/>
          <a:p>
            <a:fld id="{2753B4FE-D2E3-2148-86A6-E251CAD5864C}" type="slidenum">
              <a:rPr lang="en-PT" smtClean="0"/>
              <a:t>6</a:t>
            </a:fld>
            <a:endParaRPr lang="en-PT"/>
          </a:p>
        </p:txBody>
      </p:sp>
    </p:spTree>
    <p:extLst>
      <p:ext uri="{BB962C8B-B14F-4D97-AF65-F5344CB8AC3E}">
        <p14:creationId xmlns:p14="http://schemas.microsoft.com/office/powerpoint/2010/main" val="4061462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SUNRISE</a:t>
            </a:r>
            <a:r>
              <a:rPr lang="en-GB" b="0" dirty="0"/>
              <a:t> stands for </a:t>
            </a:r>
            <a:r>
              <a:rPr lang="en-GB" sz="1200" b="1" dirty="0">
                <a:solidFill>
                  <a:srgbClr val="1755A6"/>
                </a:solidFill>
                <a:latin typeface="DINPro-Regular"/>
              </a:rPr>
              <a:t>S</a:t>
            </a:r>
            <a:r>
              <a:rPr lang="en-GB" sz="1200" b="0" dirty="0">
                <a:solidFill>
                  <a:srgbClr val="1755A6"/>
                </a:solidFill>
                <a:latin typeface="DINPro-Regular"/>
              </a:rPr>
              <a:t>afety </a:t>
            </a:r>
            <a:r>
              <a:rPr lang="en-GB" sz="1200" b="0" dirty="0" err="1">
                <a:solidFill>
                  <a:srgbClr val="1755A6"/>
                </a:solidFill>
                <a:latin typeface="DINPro-Regular"/>
              </a:rPr>
              <a:t>ass</a:t>
            </a:r>
            <a:r>
              <a:rPr lang="en-GB" sz="1200" b="1" dirty="0" err="1">
                <a:solidFill>
                  <a:srgbClr val="1755A6"/>
                </a:solidFill>
                <a:latin typeface="DINPro-Regular"/>
              </a:rPr>
              <a:t>U</a:t>
            </a:r>
            <a:r>
              <a:rPr lang="en-GB" sz="1200" b="0" dirty="0" err="1">
                <a:solidFill>
                  <a:srgbClr val="1755A6"/>
                </a:solidFill>
                <a:latin typeface="DINPro-Regular"/>
              </a:rPr>
              <a:t>ra</a:t>
            </a:r>
            <a:r>
              <a:rPr lang="en-GB" sz="1200" b="1" dirty="0" err="1">
                <a:solidFill>
                  <a:srgbClr val="1755A6"/>
                </a:solidFill>
                <a:latin typeface="DINPro-Regular"/>
              </a:rPr>
              <a:t>N</a:t>
            </a:r>
            <a:r>
              <a:rPr lang="en-GB" sz="1200" b="0" dirty="0" err="1">
                <a:solidFill>
                  <a:srgbClr val="1755A6"/>
                </a:solidFill>
                <a:latin typeface="DINPro-Regular"/>
              </a:rPr>
              <a:t>ce</a:t>
            </a:r>
            <a:r>
              <a:rPr lang="en-GB" sz="1200" b="0" dirty="0">
                <a:solidFill>
                  <a:srgbClr val="1755A6"/>
                </a:solidFill>
                <a:latin typeface="DINPro-Regular"/>
              </a:rPr>
              <a:t> </a:t>
            </a:r>
            <a:r>
              <a:rPr lang="en-GB" sz="1200" b="0" dirty="0" err="1">
                <a:solidFill>
                  <a:srgbClr val="1755A6"/>
                </a:solidFill>
                <a:latin typeface="DINPro-Regular"/>
              </a:rPr>
              <a:t>f</a:t>
            </a:r>
            <a:r>
              <a:rPr lang="en-GB" sz="1200" b="1" dirty="0" err="1">
                <a:solidFill>
                  <a:srgbClr val="1755A6"/>
                </a:solidFill>
                <a:latin typeface="DINPro-Regular"/>
              </a:rPr>
              <a:t>R</a:t>
            </a:r>
            <a:r>
              <a:rPr lang="en-GB" sz="1200" b="0" dirty="0" err="1">
                <a:solidFill>
                  <a:srgbClr val="1755A6"/>
                </a:solidFill>
                <a:latin typeface="DINPro-Regular"/>
              </a:rPr>
              <a:t>amework</a:t>
            </a:r>
            <a:r>
              <a:rPr lang="en-GB" sz="1200" b="0" dirty="0">
                <a:solidFill>
                  <a:srgbClr val="1755A6"/>
                </a:solidFill>
                <a:latin typeface="DINPro-Regular"/>
              </a:rPr>
              <a:t> for connected and automated </a:t>
            </a:r>
            <a:r>
              <a:rPr lang="en-GB" sz="1200" b="0" dirty="0" err="1">
                <a:solidFill>
                  <a:srgbClr val="1755A6"/>
                </a:solidFill>
                <a:latin typeface="DINPro-Regular"/>
              </a:rPr>
              <a:t>mob</a:t>
            </a:r>
            <a:r>
              <a:rPr lang="en-GB" sz="1200" b="1" dirty="0" err="1">
                <a:solidFill>
                  <a:srgbClr val="1755A6"/>
                </a:solidFill>
                <a:latin typeface="DINPro-Regular"/>
              </a:rPr>
              <a:t>I</a:t>
            </a:r>
            <a:r>
              <a:rPr lang="en-GB" sz="1200" b="0" dirty="0" err="1">
                <a:solidFill>
                  <a:srgbClr val="1755A6"/>
                </a:solidFill>
                <a:latin typeface="DINPro-Regular"/>
              </a:rPr>
              <a:t>lity</a:t>
            </a:r>
            <a:r>
              <a:rPr lang="en-GB" sz="1200" b="0" dirty="0">
                <a:solidFill>
                  <a:srgbClr val="1755A6"/>
                </a:solidFill>
                <a:latin typeface="DINPro-Regular"/>
              </a:rPr>
              <a:t> </a:t>
            </a:r>
            <a:r>
              <a:rPr lang="en-GB" sz="1200" b="1" dirty="0" err="1">
                <a:solidFill>
                  <a:srgbClr val="1755A6"/>
                </a:solidFill>
                <a:latin typeface="DINPro-Regular"/>
              </a:rPr>
              <a:t>S</a:t>
            </a:r>
            <a:r>
              <a:rPr lang="en-GB" sz="1200" b="0" dirty="0" err="1">
                <a:solidFill>
                  <a:srgbClr val="1755A6"/>
                </a:solidFill>
                <a:latin typeface="DINPro-Regular"/>
              </a:rPr>
              <a:t>yst</a:t>
            </a:r>
            <a:r>
              <a:rPr lang="en-GB" sz="1200" b="1" dirty="0" err="1">
                <a:solidFill>
                  <a:srgbClr val="1755A6"/>
                </a:solidFill>
                <a:latin typeface="DINPro-Regular"/>
              </a:rPr>
              <a:t>E</a:t>
            </a:r>
            <a:r>
              <a:rPr lang="en-GB" sz="1200" b="0" dirty="0" err="1">
                <a:solidFill>
                  <a:srgbClr val="1755A6"/>
                </a:solidFill>
                <a:latin typeface="DINPro-Regular"/>
              </a:rPr>
              <a:t>ms</a:t>
            </a:r>
            <a:r>
              <a:rPr lang="en-GB" sz="1200" b="0" i="1" dirty="0">
                <a:solidFill>
                  <a:srgbClr val="1755A6"/>
                </a:solidFill>
                <a:latin typeface="DINPro-Regular"/>
              </a:rPr>
              <a:t>.</a:t>
            </a:r>
          </a:p>
          <a:p>
            <a:endParaRPr lang="en-GB" b="0" dirty="0"/>
          </a:p>
          <a:p>
            <a:r>
              <a:rPr lang="en-GB" b="0" dirty="0"/>
              <a:t>The main</a:t>
            </a:r>
            <a:r>
              <a:rPr lang="en-GB" b="1" dirty="0"/>
              <a:t> goal </a:t>
            </a:r>
            <a:r>
              <a:rPr lang="en-GB" b="0" dirty="0"/>
              <a:t>of this project is to </a:t>
            </a:r>
            <a:r>
              <a:rPr lang="en-GB" sz="1200" b="0" dirty="0">
                <a:solidFill>
                  <a:srgbClr val="1755A6"/>
                </a:solidFill>
                <a:latin typeface="DINPro-Regular"/>
              </a:rPr>
              <a:t>develop a harmonized and scalable </a:t>
            </a:r>
            <a:r>
              <a:rPr lang="en-GB" sz="1200" b="0" dirty="0">
                <a:solidFill>
                  <a:srgbClr val="ECD2E7">
                    <a:lumMod val="50000"/>
                  </a:srgbClr>
                </a:solidFill>
                <a:latin typeface="DINPro-Regular"/>
              </a:rPr>
              <a:t>CCAM Safety Assurance Framework </a:t>
            </a:r>
            <a:r>
              <a:rPr lang="en-GB" sz="1200" b="0" dirty="0">
                <a:solidFill>
                  <a:srgbClr val="1755A6"/>
                </a:solidFill>
                <a:latin typeface="DINPro-Regular"/>
              </a:rPr>
              <a:t>that fulfils the needs of different automotive stakeholders. </a:t>
            </a:r>
            <a:r>
              <a:rPr lang="en-GB" sz="1200" b="1" dirty="0">
                <a:solidFill>
                  <a:srgbClr val="1755A6"/>
                </a:solidFill>
                <a:latin typeface="DINPro-Regular"/>
              </a:rPr>
              <a:t>CCAM</a:t>
            </a:r>
            <a:r>
              <a:rPr lang="en-GB" sz="1200" b="0" dirty="0">
                <a:solidFill>
                  <a:srgbClr val="1755A6"/>
                </a:solidFill>
                <a:latin typeface="DINPro-Regular"/>
              </a:rPr>
              <a:t> stand for </a:t>
            </a:r>
            <a:r>
              <a:rPr kumimoji="0" lang="en-GB" sz="1200" b="0" i="0" u="none" strike="noStrike" kern="1200" cap="none" spc="0" normalizeH="0" baseline="0" noProof="0" dirty="0">
                <a:ln>
                  <a:noFill/>
                </a:ln>
                <a:solidFill>
                  <a:schemeClr val="tx1">
                    <a:lumMod val="75000"/>
                  </a:schemeClr>
                </a:solidFill>
                <a:effectLst/>
                <a:uLnTx/>
                <a:uFillTx/>
                <a:latin typeface="DINPro-Bold"/>
                <a:ea typeface="+mj-ea"/>
                <a:cs typeface="+mj-cs"/>
              </a:rPr>
              <a:t>Cooperative, Connected and Automated Mobility. This </a:t>
            </a:r>
            <a:r>
              <a:rPr kumimoji="0" lang="en-GB" sz="1200" b="1" i="0" u="none" strike="noStrike" kern="1200" cap="none" spc="0" normalizeH="0" baseline="0" noProof="0" dirty="0">
                <a:ln>
                  <a:noFill/>
                </a:ln>
                <a:solidFill>
                  <a:schemeClr val="tx1">
                    <a:lumMod val="75000"/>
                  </a:schemeClr>
                </a:solidFill>
                <a:effectLst/>
                <a:uLnTx/>
                <a:uFillTx/>
                <a:latin typeface="DINPro-Bold"/>
                <a:ea typeface="+mj-ea"/>
                <a:cs typeface="+mj-cs"/>
              </a:rPr>
              <a:t>safety assurance framework </a:t>
            </a:r>
            <a:r>
              <a:rPr kumimoji="0" lang="en-GB" sz="1200" b="0" i="0" u="none" strike="noStrike" kern="1200" cap="none" spc="0" normalizeH="0" baseline="0" noProof="0" dirty="0">
                <a:ln>
                  <a:noFill/>
                </a:ln>
                <a:solidFill>
                  <a:schemeClr val="tx1">
                    <a:lumMod val="75000"/>
                  </a:schemeClr>
                </a:solidFill>
                <a:effectLst/>
                <a:uLnTx/>
                <a:uFillTx/>
                <a:latin typeface="DINPro-Bold"/>
                <a:ea typeface="+mj-ea"/>
                <a:cs typeface="+mj-cs"/>
              </a:rPr>
              <a:t>plays a </a:t>
            </a:r>
            <a:r>
              <a:rPr kumimoji="0" lang="en-GB" sz="1200" b="1" i="0" u="none" strike="noStrike" kern="1200" cap="none" spc="0" normalizeH="0" baseline="0" noProof="0" dirty="0">
                <a:ln>
                  <a:noFill/>
                </a:ln>
                <a:solidFill>
                  <a:schemeClr val="tx1">
                    <a:lumMod val="75000"/>
                  </a:schemeClr>
                </a:solidFill>
                <a:effectLst/>
                <a:uLnTx/>
                <a:uFillTx/>
                <a:latin typeface="DINPro-Bold"/>
                <a:ea typeface="+mj-ea"/>
                <a:cs typeface="+mj-cs"/>
              </a:rPr>
              <a:t>key role </a:t>
            </a:r>
            <a:r>
              <a:rPr kumimoji="0" lang="en-GB" sz="1200" b="0" i="0" u="none" strike="noStrike" kern="1200" cap="none" spc="0" normalizeH="0" baseline="0" noProof="0" dirty="0">
                <a:ln>
                  <a:noFill/>
                </a:ln>
                <a:solidFill>
                  <a:schemeClr val="tx1">
                    <a:lumMod val="75000"/>
                  </a:schemeClr>
                </a:solidFill>
                <a:effectLst/>
                <a:uLnTx/>
                <a:uFillTx/>
                <a:latin typeface="DINPro-Bold"/>
                <a:ea typeface="+mj-ea"/>
                <a:cs typeface="+mj-cs"/>
              </a:rPr>
              <a:t>in the project. And as you can see in the image on this slide, different stakeholders each have their own specific interest in this safety assurance framework. For example, developers of CCAM systems, but also the entities that certify these systems, or that perform research in this field. And even citizens might have their own specific interest in this safety assurance framework. </a:t>
            </a:r>
          </a:p>
          <a:p>
            <a:endParaRPr kumimoji="0" lang="en-GB" sz="1200" b="0" i="0" u="none" strike="noStrike" kern="1200" cap="none" spc="0" normalizeH="0" baseline="0" noProof="0" dirty="0">
              <a:ln>
                <a:noFill/>
              </a:ln>
              <a:solidFill>
                <a:schemeClr val="tx1">
                  <a:lumMod val="75000"/>
                </a:schemeClr>
              </a:solidFill>
              <a:effectLst/>
              <a:uLnTx/>
              <a:uFillTx/>
              <a:latin typeface="DINPro-Bold"/>
              <a:ea typeface="+mj-ea"/>
              <a:cs typeface="+mj-cs"/>
            </a:endParaRPr>
          </a:p>
          <a:p>
            <a:pPr algn="l"/>
            <a:r>
              <a:rPr lang="en-GB" sz="1800" b="0" i="0" u="none" strike="noStrike" baseline="0" dirty="0">
                <a:latin typeface="Times-Roman"/>
              </a:rPr>
              <a:t>Achieving the main goal shown on this slide, will </a:t>
            </a:r>
            <a:r>
              <a:rPr lang="en-GB" sz="1800" b="1" i="0" u="none" strike="noStrike" baseline="0" dirty="0">
                <a:latin typeface="Times-Bold"/>
              </a:rPr>
              <a:t>accelerate the large-scale deployment of CCAM systems </a:t>
            </a:r>
            <a:r>
              <a:rPr lang="en-GB" sz="1800" b="0" i="0" u="none" strike="noStrike" baseline="0" dirty="0">
                <a:latin typeface="Times-Bold"/>
              </a:rPr>
              <a:t>and the societal benefits that these systems bring along.</a:t>
            </a:r>
            <a:endParaRPr lang="en-GB" sz="1800" b="1" i="0" u="none" strike="noStrike" baseline="0" dirty="0">
              <a:latin typeface="Times-Bold"/>
            </a:endParaRPr>
          </a:p>
          <a:p>
            <a:pPr algn="l"/>
            <a:endParaRPr lang="en-GB" sz="1800" b="0" i="0" u="none" strike="noStrike" baseline="0" dirty="0">
              <a:latin typeface="Times-Roman"/>
            </a:endParaRPr>
          </a:p>
          <a:p>
            <a:pPr algn="l"/>
            <a:r>
              <a:rPr lang="en-GB" b="0" dirty="0"/>
              <a:t>The </a:t>
            </a:r>
            <a:r>
              <a:rPr lang="en-GB" b="1" dirty="0"/>
              <a:t>runtime</a:t>
            </a:r>
            <a:r>
              <a:rPr lang="en-GB" b="0" dirty="0"/>
              <a:t> of this project is 36 months. It started in September 2022, and it will finish until August 2025. The </a:t>
            </a:r>
            <a:r>
              <a:rPr lang="en-GB" b="1" dirty="0"/>
              <a:t>total budget</a:t>
            </a:r>
            <a:r>
              <a:rPr lang="en-GB" b="0" dirty="0"/>
              <a:t> of this project is almost 13.5 million Euros , </a:t>
            </a:r>
            <a:r>
              <a:rPr lang="en-GB" b="1" dirty="0"/>
              <a:t>funded completely by the European Union</a:t>
            </a:r>
            <a:r>
              <a:rPr lang="en-GB" b="0" dirty="0"/>
              <a:t>. </a:t>
            </a:r>
          </a:p>
          <a:p>
            <a:endParaRPr lang="en-GB" b="0" dirty="0"/>
          </a:p>
          <a:p>
            <a:r>
              <a:rPr lang="en-GB" b="0" dirty="0"/>
              <a:t>A </a:t>
            </a:r>
            <a:r>
              <a:rPr lang="en-GB" b="1" dirty="0"/>
              <a:t>key one liner </a:t>
            </a:r>
            <a:r>
              <a:rPr lang="en-GB" b="0" dirty="0"/>
              <a:t>that I would like you to remember, since it best describes the SUNRISE project in the short and simple way , is the following: “</a:t>
            </a:r>
            <a:r>
              <a:rPr lang="en-GB" b="0" i="1" dirty="0"/>
              <a:t>The decade long debate in scenario-based assessment, now converges into a common basis.</a:t>
            </a:r>
            <a:r>
              <a:rPr lang="en-GB" b="0" dirty="0"/>
              <a:t>” That is what the SUNRISE project is all about: the conversion into a common basis, of the decade long debate on scenario based assessment. Take that with you!</a:t>
            </a:r>
          </a:p>
        </p:txBody>
      </p:sp>
      <p:sp>
        <p:nvSpPr>
          <p:cNvPr id="4" name="Slide Number Placeholder 3"/>
          <p:cNvSpPr>
            <a:spLocks noGrp="1"/>
          </p:cNvSpPr>
          <p:nvPr>
            <p:ph type="sldNum" sz="quarter" idx="5"/>
          </p:nvPr>
        </p:nvSpPr>
        <p:spPr/>
        <p:txBody>
          <a:bodyPr/>
          <a:lstStyle/>
          <a:p>
            <a:fld id="{2753B4FE-D2E3-2148-86A6-E251CAD5864C}" type="slidenum">
              <a:rPr lang="en-PT" smtClean="0"/>
              <a:t>7</a:t>
            </a:fld>
            <a:endParaRPr lang="en-PT"/>
          </a:p>
        </p:txBody>
      </p:sp>
    </p:spTree>
    <p:extLst>
      <p:ext uri="{BB962C8B-B14F-4D97-AF65-F5344CB8AC3E}">
        <p14:creationId xmlns:p14="http://schemas.microsoft.com/office/powerpoint/2010/main" val="4288012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noProof="0" dirty="0"/>
              <a:t>SUNRISE</a:t>
            </a:r>
            <a:r>
              <a:rPr lang="en-GB" b="0" noProof="0" dirty="0"/>
              <a:t> stands for </a:t>
            </a:r>
            <a:r>
              <a:rPr lang="en-GB" sz="1200" b="0" noProof="0" dirty="0">
                <a:solidFill>
                  <a:srgbClr val="1755A6"/>
                </a:solidFill>
                <a:latin typeface="DINPro-Regular"/>
              </a:rPr>
              <a:t>Safety </a:t>
            </a:r>
            <a:r>
              <a:rPr lang="en-GB" sz="1200" b="0" noProof="0" dirty="0" err="1">
                <a:solidFill>
                  <a:srgbClr val="1755A6"/>
                </a:solidFill>
                <a:latin typeface="DINPro-Regular"/>
              </a:rPr>
              <a:t>assUraNce</a:t>
            </a:r>
            <a:r>
              <a:rPr lang="en-GB" sz="1200" b="0" noProof="0" dirty="0">
                <a:solidFill>
                  <a:srgbClr val="1755A6"/>
                </a:solidFill>
                <a:latin typeface="DINPro-Regular"/>
              </a:rPr>
              <a:t> </a:t>
            </a:r>
            <a:r>
              <a:rPr lang="en-GB" sz="1200" b="0" noProof="0" dirty="0" err="1">
                <a:solidFill>
                  <a:srgbClr val="1755A6"/>
                </a:solidFill>
                <a:latin typeface="DINPro-Regular"/>
              </a:rPr>
              <a:t>fRamework</a:t>
            </a:r>
            <a:r>
              <a:rPr lang="en-GB" sz="1200" b="0" noProof="0" dirty="0">
                <a:solidFill>
                  <a:srgbClr val="1755A6"/>
                </a:solidFill>
                <a:latin typeface="DINPro-Regular"/>
              </a:rPr>
              <a:t> for connected and automated </a:t>
            </a:r>
            <a:r>
              <a:rPr lang="en-GB" sz="1200" b="0" noProof="0" dirty="0" err="1">
                <a:solidFill>
                  <a:srgbClr val="1755A6"/>
                </a:solidFill>
                <a:latin typeface="DINPro-Regular"/>
              </a:rPr>
              <a:t>mobIlity</a:t>
            </a:r>
            <a:r>
              <a:rPr lang="en-GB" sz="1200" b="0" noProof="0" dirty="0">
                <a:solidFill>
                  <a:srgbClr val="1755A6"/>
                </a:solidFill>
                <a:latin typeface="DINPro-Regular"/>
              </a:rPr>
              <a:t> </a:t>
            </a:r>
            <a:r>
              <a:rPr lang="en-GB" sz="1200" b="0" noProof="0" dirty="0" err="1">
                <a:solidFill>
                  <a:srgbClr val="1755A6"/>
                </a:solidFill>
                <a:latin typeface="DINPro-Regular"/>
              </a:rPr>
              <a:t>SystEms</a:t>
            </a:r>
            <a:r>
              <a:rPr lang="en-GB" sz="1200" b="0" i="1" noProof="0" dirty="0">
                <a:solidFill>
                  <a:srgbClr val="1755A6"/>
                </a:solidFill>
                <a:latin typeface="DINPro-Regular"/>
              </a:rPr>
              <a:t>.</a:t>
            </a:r>
            <a:r>
              <a:rPr lang="en-GB" sz="1200" b="0" i="0" noProof="0" dirty="0">
                <a:solidFill>
                  <a:srgbClr val="1755A6"/>
                </a:solidFill>
                <a:latin typeface="DINPro-Regular"/>
              </a:rPr>
              <a:t> But this is quite an abstract and intangible topic. In order to help you visualize the safety assurance framework being developed under SUNRISE, we created this image. Again, it shows the different types of stakeholders, that each have their own interests in the framework.  It also shows possible questions that each of these stakeholders want to get answered by the framework (represented in this image by the big cloud).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noProof="0" dirty="0">
              <a:solidFill>
                <a:srgbClr val="1755A6"/>
              </a:solidFill>
              <a:latin typeface="DINPr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noProof="0" dirty="0">
                <a:solidFill>
                  <a:srgbClr val="1755A6"/>
                </a:solidFill>
                <a:latin typeface="DINPro-Regular"/>
              </a:rPr>
              <a:t>Vehicle developers </a:t>
            </a:r>
            <a:r>
              <a:rPr lang="en-GB" sz="1200" b="0" i="0" noProof="0" dirty="0">
                <a:solidFill>
                  <a:srgbClr val="1755A6"/>
                </a:solidFill>
                <a:latin typeface="DINPro-Regular"/>
              </a:rPr>
              <a:t>for example, are likely to ask </a:t>
            </a:r>
            <a:r>
              <a:rPr lang="en-GB" sz="1200" b="0" i="1" noProof="0" dirty="0">
                <a:solidFill>
                  <a:srgbClr val="1755A6"/>
                </a:solidFill>
                <a:latin typeface="DINPro-Regular"/>
              </a:rPr>
              <a:t>what</a:t>
            </a:r>
            <a:r>
              <a:rPr lang="en-GB" sz="1200" b="0" i="0" noProof="0" dirty="0">
                <a:solidFill>
                  <a:srgbClr val="1755A6"/>
                </a:solidFill>
                <a:latin typeface="DINPro-Regular"/>
              </a:rPr>
              <a:t> scenarios they should test their automated vehicles for. </a:t>
            </a:r>
            <a:r>
              <a:rPr lang="en-GB" sz="1200" b="1" i="0" noProof="0" dirty="0">
                <a:solidFill>
                  <a:srgbClr val="1755A6"/>
                </a:solidFill>
                <a:latin typeface="DINPro-Regular"/>
              </a:rPr>
              <a:t>Certifiers </a:t>
            </a:r>
            <a:r>
              <a:rPr lang="en-GB" sz="1200" b="0" i="0" noProof="0" dirty="0">
                <a:solidFill>
                  <a:srgbClr val="1755A6"/>
                </a:solidFill>
                <a:latin typeface="DINPro-Regular"/>
              </a:rPr>
              <a:t>will want to know, </a:t>
            </a:r>
            <a:r>
              <a:rPr lang="en-GB" sz="1200" b="0" i="1" noProof="0" dirty="0">
                <a:solidFill>
                  <a:srgbClr val="1755A6"/>
                </a:solidFill>
                <a:latin typeface="DINPro-Regular"/>
              </a:rPr>
              <a:t>how</a:t>
            </a:r>
            <a:r>
              <a:rPr lang="en-GB" sz="1200" b="0" i="0" noProof="0" dirty="0">
                <a:solidFill>
                  <a:srgbClr val="1755A6"/>
                </a:solidFill>
                <a:latin typeface="DINPro-Regular"/>
              </a:rPr>
              <a:t> they should assess the safety of automated vehicles. </a:t>
            </a:r>
            <a:r>
              <a:rPr lang="en-GB" sz="1200" b="1" i="0" noProof="0" dirty="0">
                <a:solidFill>
                  <a:srgbClr val="1755A6"/>
                </a:solidFill>
                <a:latin typeface="DINPro-Regular"/>
              </a:rPr>
              <a:t>Researchers </a:t>
            </a:r>
            <a:r>
              <a:rPr lang="en-GB" sz="1200" b="0" i="0" noProof="0" dirty="0">
                <a:solidFill>
                  <a:srgbClr val="1755A6"/>
                </a:solidFill>
                <a:latin typeface="DINPro-Regular"/>
              </a:rPr>
              <a:t>might want to know, </a:t>
            </a:r>
            <a:r>
              <a:rPr lang="en-GB" sz="1200" b="0" i="1" noProof="0" dirty="0">
                <a:solidFill>
                  <a:srgbClr val="1755A6"/>
                </a:solidFill>
                <a:latin typeface="DINPro-Regular"/>
              </a:rPr>
              <a:t>how</a:t>
            </a:r>
            <a:r>
              <a:rPr lang="en-GB" sz="1200" b="0" i="0" noProof="0" dirty="0">
                <a:solidFill>
                  <a:srgbClr val="1755A6"/>
                </a:solidFill>
                <a:latin typeface="DINPro-Regular"/>
              </a:rPr>
              <a:t> to compare their test results to those of other researchers. And </a:t>
            </a:r>
            <a:r>
              <a:rPr lang="en-GB" sz="1200" b="1" i="0" noProof="0" dirty="0">
                <a:solidFill>
                  <a:srgbClr val="1755A6"/>
                </a:solidFill>
                <a:latin typeface="DINPro-Regular"/>
              </a:rPr>
              <a:t>tool developers </a:t>
            </a:r>
            <a:r>
              <a:rPr lang="en-GB" sz="1200" b="0" i="0" noProof="0" dirty="0">
                <a:solidFill>
                  <a:srgbClr val="1755A6"/>
                </a:solidFill>
                <a:latin typeface="DINPro-Regular"/>
              </a:rPr>
              <a:t>might ask, </a:t>
            </a:r>
            <a:r>
              <a:rPr lang="en-GB" sz="1200" b="0" i="1" noProof="0" dirty="0">
                <a:solidFill>
                  <a:srgbClr val="1755A6"/>
                </a:solidFill>
                <a:latin typeface="DINPro-Regular"/>
              </a:rPr>
              <a:t>how</a:t>
            </a:r>
            <a:r>
              <a:rPr lang="en-GB" sz="1200" b="0" i="0" noProof="0" dirty="0">
                <a:solidFill>
                  <a:srgbClr val="1755A6"/>
                </a:solidFill>
                <a:latin typeface="DINPro-Regular"/>
              </a:rPr>
              <a:t> they can make their tools fit or interoperate with those of other providers.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noProof="0" dirty="0">
              <a:solidFill>
                <a:srgbClr val="1755A6"/>
              </a:solidFill>
              <a:latin typeface="DINPr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noProof="0" dirty="0">
                <a:solidFill>
                  <a:srgbClr val="1755A6"/>
                </a:solidFill>
                <a:latin typeface="DINPro-Regular"/>
              </a:rPr>
              <a:t>The SUNRISE safety assurance framework aims to provide answers to these questions (among many others). It provides these answers, with the method, toolchain and data framework that it will develop (and demonstrate). And it does not operate independently. Instead, it cooperates with many similar initiatives around the world, in the field of CCAM safety assurance. For example by aligning its components with those of twin projects (like </a:t>
            </a:r>
            <a:r>
              <a:rPr lang="en-GB" noProof="0" dirty="0"/>
              <a:t>V&amp;V Methods and Sakura</a:t>
            </a:r>
            <a:r>
              <a:rPr lang="en-GB" sz="1200" b="0" i="0" noProof="0" dirty="0">
                <a:solidFill>
                  <a:srgbClr val="1755A6"/>
                </a:solidFill>
                <a:latin typeface="DINPro-Regular"/>
              </a:rPr>
              <a:t>), or by drawing contents from related scenario databases (like Street Wise or Safety Pool). </a:t>
            </a:r>
          </a:p>
          <a:p>
            <a:endParaRPr lang="en-GB" noProof="0" dirty="0"/>
          </a:p>
          <a:p>
            <a:endParaRPr lang="en-GB" noProof="0" dirty="0"/>
          </a:p>
        </p:txBody>
      </p:sp>
      <p:sp>
        <p:nvSpPr>
          <p:cNvPr id="4" name="Slide Number Placeholder 3"/>
          <p:cNvSpPr>
            <a:spLocks noGrp="1"/>
          </p:cNvSpPr>
          <p:nvPr>
            <p:ph type="sldNum" sz="quarter" idx="5"/>
          </p:nvPr>
        </p:nvSpPr>
        <p:spPr/>
        <p:txBody>
          <a:bodyPr/>
          <a:lstStyle/>
          <a:p>
            <a:fld id="{2753B4FE-D2E3-2148-86A6-E251CAD5864C}" type="slidenum">
              <a:rPr lang="en-PT" smtClean="0"/>
              <a:t>8</a:t>
            </a:fld>
            <a:endParaRPr lang="en-PT"/>
          </a:p>
        </p:txBody>
      </p:sp>
    </p:spTree>
    <p:extLst>
      <p:ext uri="{BB962C8B-B14F-4D97-AF65-F5344CB8AC3E}">
        <p14:creationId xmlns:p14="http://schemas.microsoft.com/office/powerpoint/2010/main" val="3202634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This slide shows the general approach or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work plan </a:t>
            </a:r>
            <a:r>
              <a:rPr lang="en-GB" sz="1800" dirty="0">
                <a:effectLst/>
                <a:latin typeface="Calibri" panose="020F0502020204030204" pitchFamily="34" charset="0"/>
                <a:ea typeface="Calibri" panose="020F0502020204030204" pitchFamily="34" charset="0"/>
                <a:cs typeface="Times New Roman" panose="02020603050405020304" pitchFamily="18" charset="0"/>
              </a:rPr>
              <a:t>applied in the SUNRISE project. Again, you can see a central role for the safety assurance framework. As shown in the upper left part, this framework is based on several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Method</a:t>
            </a:r>
            <a:r>
              <a:rPr lang="en-GB" sz="1800" dirty="0">
                <a:effectLst/>
                <a:latin typeface="Calibri" panose="020F0502020204030204" pitchFamily="34" charset="0"/>
                <a:ea typeface="Calibri" panose="020F0502020204030204" pitchFamily="34" charset="0"/>
                <a:cs typeface="Times New Roman" panose="02020603050405020304" pitchFamily="18" charset="0"/>
              </a:rPr>
              <a:t>s and a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Toolchain</a:t>
            </a:r>
            <a:r>
              <a:rPr lang="en-GB" sz="1800" dirty="0">
                <a:effectLst/>
                <a:latin typeface="Calibri" panose="020F0502020204030204" pitchFamily="34" charset="0"/>
                <a:ea typeface="Calibri" panose="020F0502020204030204" pitchFamily="34" charset="0"/>
                <a:cs typeface="Times New Roman" panose="02020603050405020304" pitchFamily="18" charset="0"/>
              </a:rPr>
              <a:t>. For example a method for scenario selection and allocation, and tools for physical and virtual evaluation. As shown in the upper right part, another important component is the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Data Framework </a:t>
            </a:r>
            <a:r>
              <a:rPr lang="en-GB" sz="1800" dirty="0">
                <a:effectLst/>
                <a:latin typeface="Calibri" panose="020F0502020204030204" pitchFamily="34" charset="0"/>
                <a:ea typeface="Calibri" panose="020F0502020204030204" pitchFamily="34" charset="0"/>
                <a:cs typeface="Times New Roman" panose="02020603050405020304" pitchFamily="18" charset="0"/>
              </a:rPr>
              <a:t>with its structure and governance mechanisms, as well as an ontology, laying the foundation for querying and interoperability. As you can see in the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center</a:t>
            </a:r>
            <a:r>
              <a:rPr lang="en-GB" sz="1800" dirty="0">
                <a:effectLst/>
                <a:latin typeface="Calibri" panose="020F0502020204030204" pitchFamily="34" charset="0"/>
                <a:ea typeface="Calibri" panose="020F0502020204030204" pitchFamily="34" charset="0"/>
                <a:cs typeface="Times New Roman" panose="02020603050405020304" pitchFamily="18" charset="0"/>
              </a:rPr>
              <a:t> part of this overview, the safety assurance framework will be put to the test by a series of relevant and realistic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Test Cases</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development of the method, the toolchain, and the data framework, does not start from scratch. It is based on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existing safety assurance frameworks and related initiatives </a:t>
            </a:r>
            <a:r>
              <a:rPr lang="en-GB" sz="1800" dirty="0">
                <a:effectLst/>
                <a:latin typeface="Calibri" panose="020F0502020204030204" pitchFamily="34" charset="0"/>
                <a:ea typeface="Calibri" panose="020F0502020204030204" pitchFamily="34" charset="0"/>
                <a:cs typeface="Times New Roman" panose="02020603050405020304" pitchFamily="18" charset="0"/>
              </a:rPr>
              <a:t>(including the predecessor project HEADSTART), as can be seen in the upper part of this workplan. The Test Cases are derived from a variety of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CCAM systems</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Use Cases</a:t>
            </a:r>
            <a:r>
              <a:rPr lang="en-GB" sz="1800" dirty="0">
                <a:effectLst/>
                <a:latin typeface="Calibri" panose="020F0502020204030204" pitchFamily="34" charset="0"/>
                <a:ea typeface="Calibri" panose="020F0502020204030204" pitchFamily="34" charset="0"/>
                <a:cs typeface="Times New Roman" panose="02020603050405020304" pitchFamily="18" charset="0"/>
              </a:rPr>
              <a:t>, including urban-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and </a:t>
            </a:r>
            <a:r>
              <a:rPr lang="en-GB" sz="1800" dirty="0">
                <a:effectLst/>
                <a:latin typeface="Calibri" panose="020F0502020204030204" pitchFamily="34" charset="0"/>
                <a:ea typeface="Calibri" panose="020F0502020204030204" pitchFamily="34" charset="0"/>
                <a:cs typeface="Times New Roman" panose="02020603050405020304" pitchFamily="18" charset="0"/>
              </a:rPr>
              <a:t>highway driving of passenger cars, but also automated parking of freight vehicles.</a:t>
            </a:r>
          </a:p>
          <a:p>
            <a:pPr>
              <a:lnSpc>
                <a:spcPct val="107000"/>
              </a:lnSpc>
              <a:spcAft>
                <a:spcPts val="800"/>
              </a:spcAft>
            </a:pP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bottom part of this workplan shows the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technical results and demonstrators</a:t>
            </a:r>
            <a:r>
              <a:rPr lang="en-GB" sz="1800" dirty="0">
                <a:effectLst/>
                <a:latin typeface="Calibri" panose="020F0502020204030204" pitchFamily="34" charset="0"/>
                <a:ea typeface="Calibri" panose="020F0502020204030204" pitchFamily="34" charset="0"/>
                <a:cs typeface="Times New Roman" panose="02020603050405020304" pitchFamily="18" charset="0"/>
              </a:rPr>
              <a:t>, including a CCAM safety assessment method and toolchain, but also an interactive user handbook, and an EU data framework including a scenario database and test case library. </a:t>
            </a:r>
          </a:p>
          <a:p>
            <a:pPr>
              <a:lnSpc>
                <a:spcPct val="107000"/>
              </a:lnSpc>
              <a:spcAft>
                <a:spcPts val="800"/>
              </a:spcAft>
            </a:pP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Together with twin initiatives from other parts of the world (such as V&amp;V Methods and Sakura), the SUNRISE consortium actively engages with external stakeholders, such as vehicle safety bodies (like UNECE and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EuroNCAP</a:t>
            </a:r>
            <a:r>
              <a:rPr lang="en-GB" sz="1800" dirty="0">
                <a:effectLst/>
                <a:latin typeface="Calibri" panose="020F0502020204030204" pitchFamily="34" charset="0"/>
                <a:ea typeface="Calibri" panose="020F0502020204030204" pitchFamily="34" charset="0"/>
                <a:cs typeface="Times New Roman" panose="02020603050405020304" pitchFamily="18" charset="0"/>
              </a:rPr>
              <a:t>), as well as standardization entities (like ISO, SAE and ASAM). This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engagement</a:t>
            </a:r>
            <a:r>
              <a:rPr lang="en-GB" sz="1800" dirty="0">
                <a:effectLst/>
                <a:latin typeface="Calibri" panose="020F0502020204030204" pitchFamily="34" charset="0"/>
                <a:ea typeface="Calibri" panose="020F0502020204030204" pitchFamily="34" charset="0"/>
                <a:cs typeface="Times New Roman" panose="02020603050405020304" pitchFamily="18" charset="0"/>
              </a:rPr>
              <a:t> aims at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adoption</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of project results </a:t>
            </a:r>
            <a:r>
              <a:rPr lang="en-GB" sz="1800" dirty="0">
                <a:effectLst/>
                <a:latin typeface="Calibri" panose="020F0502020204030204" pitchFamily="34" charset="0"/>
                <a:ea typeface="Calibri" panose="020F0502020204030204" pitchFamily="34" charset="0"/>
                <a:cs typeface="Times New Roman" panose="02020603050405020304" pitchFamily="18" charset="0"/>
              </a:rPr>
              <a:t>by these external stakeholders.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noProof="0" dirty="0"/>
          </a:p>
        </p:txBody>
      </p:sp>
      <p:sp>
        <p:nvSpPr>
          <p:cNvPr id="4" name="Slide Number Placeholder 3"/>
          <p:cNvSpPr>
            <a:spLocks noGrp="1"/>
          </p:cNvSpPr>
          <p:nvPr>
            <p:ph type="sldNum" sz="quarter" idx="5"/>
          </p:nvPr>
        </p:nvSpPr>
        <p:spPr/>
        <p:txBody>
          <a:bodyPr/>
          <a:lstStyle/>
          <a:p>
            <a:fld id="{2753B4FE-D2E3-2148-86A6-E251CAD5864C}" type="slidenum">
              <a:rPr lang="en-PT" smtClean="0"/>
              <a:t>9</a:t>
            </a:fld>
            <a:endParaRPr lang="en-PT"/>
          </a:p>
        </p:txBody>
      </p:sp>
    </p:spTree>
    <p:extLst>
      <p:ext uri="{BB962C8B-B14F-4D97-AF65-F5344CB8AC3E}">
        <p14:creationId xmlns:p14="http://schemas.microsoft.com/office/powerpoint/2010/main" val="3250340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r>
              <a:rPr lang="en-GB" sz="1800" kern="1200" noProof="0" dirty="0">
                <a:solidFill>
                  <a:srgbClr val="000000"/>
                </a:solidFill>
                <a:latin typeface="Segoe UI" panose="020B0502040204020203" pitchFamily="34" charset="0"/>
                <a:ea typeface="+mn-ea"/>
                <a:cs typeface="+mn-cs"/>
              </a:rPr>
              <a:t>This slide shows “</a:t>
            </a:r>
            <a:r>
              <a:rPr lang="en-GB" sz="1800" b="1" kern="1200" noProof="0" dirty="0">
                <a:solidFill>
                  <a:srgbClr val="000000"/>
                </a:solidFill>
                <a:latin typeface="Segoe UI" panose="020B0502040204020203" pitchFamily="34" charset="0"/>
                <a:ea typeface="+mn-ea"/>
                <a:cs typeface="+mn-cs"/>
              </a:rPr>
              <a:t>what’s new</a:t>
            </a:r>
            <a:r>
              <a:rPr lang="en-GB" sz="1800" kern="1200" noProof="0" dirty="0">
                <a:solidFill>
                  <a:srgbClr val="000000"/>
                </a:solidFill>
                <a:latin typeface="Segoe UI" panose="020B0502040204020203" pitchFamily="34" charset="0"/>
                <a:ea typeface="+mn-ea"/>
                <a:cs typeface="+mn-cs"/>
              </a:rPr>
              <a:t>” in the SUNRISE project. This project does not start from scratch: it is based on predecessor project HEADSTART, which finished early 2022.</a:t>
            </a:r>
            <a:r>
              <a:rPr lang="en-GB" sz="1800" noProof="0" dirty="0">
                <a:effectLst/>
                <a:latin typeface="Arial" panose="020B0604020202020204" pitchFamily="34" charset="0"/>
                <a:ea typeface="Calibri" panose="020F0502020204030204" pitchFamily="34" charset="0"/>
                <a:cs typeface="Calibri" panose="020F0502020204030204" pitchFamily="34" charset="0"/>
              </a:rPr>
              <a:t> As this slide shows, based on the methodologies and harmonization efforts performed in HEADSTART, SUNRISE will work towards the establishment of a broader CCAM Safety Assurance Framework. </a:t>
            </a:r>
            <a:endParaRPr lang="en-GB" sz="1800" kern="1200" noProof="0" dirty="0">
              <a:solidFill>
                <a:srgbClr val="000000"/>
              </a:solidFill>
              <a:latin typeface="Segoe UI" panose="020B0502040204020203" pitchFamily="34" charset="0"/>
              <a:ea typeface="+mn-ea"/>
              <a:cs typeface="+mn-cs"/>
            </a:endParaRPr>
          </a:p>
          <a:p>
            <a:pPr marL="0" indent="0" algn="just"/>
            <a:endParaRPr lang="en-GB" sz="1800" kern="1200" noProof="0" dirty="0">
              <a:solidFill>
                <a:srgbClr val="000000"/>
              </a:solidFill>
              <a:latin typeface="Segoe UI" panose="020B0502040204020203" pitchFamily="34" charset="0"/>
              <a:ea typeface="+mn-ea"/>
              <a:cs typeface="+mn-cs"/>
            </a:endParaRPr>
          </a:p>
          <a:p>
            <a:pPr marL="0" indent="0" algn="just"/>
            <a:r>
              <a:rPr lang="en-GB" sz="1800" b="1" kern="1200" noProof="0" dirty="0">
                <a:solidFill>
                  <a:srgbClr val="000000"/>
                </a:solidFill>
                <a:latin typeface="Segoe UI" panose="020B0502040204020203" pitchFamily="34" charset="0"/>
                <a:ea typeface="+mn-ea"/>
                <a:cs typeface="+mn-cs"/>
              </a:rPr>
              <a:t>In green</a:t>
            </a:r>
            <a:r>
              <a:rPr lang="en-GB" sz="1800" kern="1200" noProof="0" dirty="0">
                <a:solidFill>
                  <a:srgbClr val="000000"/>
                </a:solidFill>
                <a:latin typeface="Segoe UI" panose="020B0502040204020203" pitchFamily="34" charset="0"/>
                <a:ea typeface="+mn-ea"/>
                <a:cs typeface="+mn-cs"/>
              </a:rPr>
              <a:t>, this overview shows the items that already started under HEADSTART, and will be </a:t>
            </a:r>
            <a:r>
              <a:rPr lang="en-GB" sz="1800" b="1" kern="1200" noProof="0" dirty="0">
                <a:solidFill>
                  <a:srgbClr val="000000"/>
                </a:solidFill>
                <a:latin typeface="Segoe UI" panose="020B0502040204020203" pitchFamily="34" charset="0"/>
                <a:ea typeface="+mn-ea"/>
                <a:cs typeface="+mn-cs"/>
              </a:rPr>
              <a:t>improved</a:t>
            </a:r>
            <a:r>
              <a:rPr lang="en-GB" sz="1800" kern="1200" noProof="0" dirty="0">
                <a:solidFill>
                  <a:srgbClr val="000000"/>
                </a:solidFill>
                <a:latin typeface="Segoe UI" panose="020B0502040204020203" pitchFamily="34" charset="0"/>
                <a:ea typeface="+mn-ea"/>
                <a:cs typeface="+mn-cs"/>
              </a:rPr>
              <a:t> under SUNRISE. These are items like methodologies, harmonization, standardization and international cooperation. </a:t>
            </a:r>
          </a:p>
          <a:p>
            <a:pPr marL="0" indent="0" algn="just"/>
            <a:r>
              <a:rPr lang="en-GB" sz="1800" b="1" kern="1200" noProof="0" dirty="0">
                <a:solidFill>
                  <a:srgbClr val="000000"/>
                </a:solidFill>
                <a:latin typeface="Segoe UI" panose="020B0502040204020203" pitchFamily="34" charset="0"/>
                <a:ea typeface="+mn-ea"/>
                <a:cs typeface="+mn-cs"/>
              </a:rPr>
              <a:t>In orange</a:t>
            </a:r>
            <a:r>
              <a:rPr lang="en-GB" sz="1800" kern="1200" noProof="0" dirty="0">
                <a:solidFill>
                  <a:srgbClr val="000000"/>
                </a:solidFill>
                <a:latin typeface="Segoe UI" panose="020B0502040204020203" pitchFamily="34" charset="0"/>
                <a:ea typeface="+mn-ea"/>
                <a:cs typeface="+mn-cs"/>
              </a:rPr>
              <a:t>, you see the items that will be considerably </a:t>
            </a:r>
            <a:r>
              <a:rPr lang="en-GB" sz="1800" b="1" kern="1200" noProof="0" dirty="0">
                <a:solidFill>
                  <a:srgbClr val="000000"/>
                </a:solidFill>
                <a:latin typeface="Segoe UI" panose="020B0502040204020203" pitchFamily="34" charset="0"/>
                <a:ea typeface="+mn-ea"/>
                <a:cs typeface="+mn-cs"/>
              </a:rPr>
              <a:t>extended</a:t>
            </a:r>
            <a:r>
              <a:rPr lang="en-GB" sz="1800" kern="1200" noProof="0" dirty="0">
                <a:solidFill>
                  <a:srgbClr val="000000"/>
                </a:solidFill>
                <a:latin typeface="Segoe UI" panose="020B0502040204020203" pitchFamily="34" charset="0"/>
                <a:ea typeface="+mn-ea"/>
                <a:cs typeface="+mn-cs"/>
              </a:rPr>
              <a:t> under SUNRISE, with respect to HEADSTART. The number of use cases for example, will be significantly increased. SUNRISE will also put more emphasis on topics like environmental conditions, mixed traffic and edge cases. And it will also focus much more on the toolchain, and specifically on virtual simulation. </a:t>
            </a:r>
          </a:p>
          <a:p>
            <a:pPr marL="0" indent="0" algn="just"/>
            <a:r>
              <a:rPr lang="en-GB" sz="1800" b="1" kern="1200" noProof="0" dirty="0">
                <a:solidFill>
                  <a:srgbClr val="000000"/>
                </a:solidFill>
                <a:latin typeface="Segoe UI" panose="020B0502040204020203" pitchFamily="34" charset="0"/>
                <a:ea typeface="+mn-ea"/>
                <a:cs typeface="+mn-cs"/>
              </a:rPr>
              <a:t>In red </a:t>
            </a:r>
            <a:r>
              <a:rPr lang="en-GB" sz="1800" kern="1200" noProof="0" dirty="0">
                <a:solidFill>
                  <a:srgbClr val="000000"/>
                </a:solidFill>
                <a:latin typeface="Segoe UI" panose="020B0502040204020203" pitchFamily="34" charset="0"/>
                <a:ea typeface="+mn-ea"/>
                <a:cs typeface="+mn-cs"/>
              </a:rPr>
              <a:t>you can see those items that are completely new under SUNRISE, and which didn't exist in HEADSTART. We will </a:t>
            </a:r>
            <a:r>
              <a:rPr lang="en-GB" sz="1800" b="1" kern="1200" noProof="0" dirty="0">
                <a:solidFill>
                  <a:srgbClr val="000000"/>
                </a:solidFill>
                <a:latin typeface="Segoe UI" panose="020B0502040204020203" pitchFamily="34" charset="0"/>
                <a:ea typeface="+mn-ea"/>
                <a:cs typeface="+mn-cs"/>
              </a:rPr>
              <a:t>create </a:t>
            </a:r>
            <a:r>
              <a:rPr lang="en-GB" sz="1800" kern="1200" noProof="0" dirty="0">
                <a:solidFill>
                  <a:srgbClr val="000000"/>
                </a:solidFill>
                <a:latin typeface="Segoe UI" panose="020B0502040204020203" pitchFamily="34" charset="0"/>
                <a:ea typeface="+mn-ea"/>
                <a:cs typeface="+mn-cs"/>
              </a:rPr>
              <a:t>for example, the first version of an European scenario database, as part of a data framework with its scenario sharing and database principles. We will also create the first version of a type approval scheme that can be used by regulating entities. Furthermore, we will make sure that the framework is future proof, which means that future technologies can also be addressed by our framework. All these items are part of the safety assurance framework that will be developed under SUNRISE.</a:t>
            </a:r>
          </a:p>
          <a:p>
            <a:pPr marL="0" indent="0" algn="just"/>
            <a:endParaRPr lang="en-GB" sz="1800" kern="1200" noProof="0" dirty="0">
              <a:solidFill>
                <a:srgbClr val="000000"/>
              </a:solidFill>
              <a:latin typeface="Segoe UI" panose="020B0502040204020203" pitchFamily="34" charset="0"/>
              <a:ea typeface="+mn-ea"/>
              <a:cs typeface="+mn-cs"/>
            </a:endParaRPr>
          </a:p>
          <a:p>
            <a:pPr marL="0" indent="0" algn="just"/>
            <a:r>
              <a:rPr lang="en-GB" sz="1800" kern="1200" noProof="0" dirty="0">
                <a:solidFill>
                  <a:srgbClr val="000000"/>
                </a:solidFill>
                <a:latin typeface="Segoe UI" panose="020B0502040204020203" pitchFamily="34" charset="0"/>
                <a:ea typeface="+mn-ea"/>
                <a:cs typeface="+mn-cs"/>
              </a:rPr>
              <a:t>Another important aspect to take into account, is that HEADSTART worked on a different technology maturity level. HEADSTART worked on a </a:t>
            </a:r>
            <a:r>
              <a:rPr lang="en-GB" sz="1800" b="1" kern="1200" noProof="0" dirty="0">
                <a:solidFill>
                  <a:srgbClr val="000000"/>
                </a:solidFill>
                <a:latin typeface="Segoe UI" panose="020B0502040204020203" pitchFamily="34" charset="0"/>
                <a:ea typeface="+mn-ea"/>
                <a:cs typeface="+mn-cs"/>
              </a:rPr>
              <a:t>technology readiness level (TRL) </a:t>
            </a:r>
            <a:r>
              <a:rPr lang="en-GB" sz="1800" kern="1200" noProof="0" dirty="0">
                <a:solidFill>
                  <a:srgbClr val="000000"/>
                </a:solidFill>
                <a:latin typeface="Segoe UI" panose="020B0502040204020203" pitchFamily="34" charset="0"/>
                <a:ea typeface="+mn-ea"/>
                <a:cs typeface="+mn-cs"/>
              </a:rPr>
              <a:t>of 3 to 4, whereas under SUNRISE, this technology readiness level (TRL) will be raised to 6 or 7. This means that the technology becomes more mature under SUNRISE. We will demonstrate a working prototype, for example. So, under SUNRISE, results get much closer to their final application by its users.</a:t>
            </a:r>
          </a:p>
          <a:p>
            <a:pPr marL="457200" indent="-457200" algn="just"/>
            <a:endParaRPr lang="en-GB" b="1" noProof="0" dirty="0">
              <a:solidFill>
                <a:srgbClr val="000000"/>
              </a:solidFill>
              <a:latin typeface="Arial" panose="020B0604020202020204" pitchFamily="34" charset="0"/>
              <a:cs typeface="Arial" panose="020B0604020202020204" pitchFamily="34" charset="0"/>
            </a:endParaRPr>
          </a:p>
          <a:p>
            <a:endParaRPr lang="en-GB" noProof="0" dirty="0"/>
          </a:p>
        </p:txBody>
      </p:sp>
      <p:sp>
        <p:nvSpPr>
          <p:cNvPr id="4" name="Slide Number Placeholder 3"/>
          <p:cNvSpPr>
            <a:spLocks noGrp="1"/>
          </p:cNvSpPr>
          <p:nvPr>
            <p:ph type="sldNum" sz="quarter" idx="5"/>
          </p:nvPr>
        </p:nvSpPr>
        <p:spPr/>
        <p:txBody>
          <a:bodyPr/>
          <a:lstStyle/>
          <a:p>
            <a:fld id="{2753B4FE-D2E3-2148-86A6-E251CAD5864C}" type="slidenum">
              <a:rPr lang="en-PT" smtClean="0"/>
              <a:t>10</a:t>
            </a:fld>
            <a:endParaRPr lang="en-PT"/>
          </a:p>
        </p:txBody>
      </p:sp>
    </p:spTree>
    <p:extLst>
      <p:ext uri="{BB962C8B-B14F-4D97-AF65-F5344CB8AC3E}">
        <p14:creationId xmlns:p14="http://schemas.microsoft.com/office/powerpoint/2010/main" val="1694976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The SUNRISE project counts with a total of 22 consortium partners from a variety of European Member States. The different types of stakeholders that each have their specific interest in the safety assurance framework , are reflected in this consortium. As this slide shows, the SUNRISE consortium includes entities from the areas of research, technology development, tool development and certification, which corresponds to the main stakeholders interested in SUNRISE results. </a:t>
            </a:r>
          </a:p>
        </p:txBody>
      </p:sp>
      <p:sp>
        <p:nvSpPr>
          <p:cNvPr id="4" name="Slide Number Placeholder 3"/>
          <p:cNvSpPr>
            <a:spLocks noGrp="1"/>
          </p:cNvSpPr>
          <p:nvPr>
            <p:ph type="sldNum" sz="quarter" idx="5"/>
          </p:nvPr>
        </p:nvSpPr>
        <p:spPr/>
        <p:txBody>
          <a:bodyPr/>
          <a:lstStyle/>
          <a:p>
            <a:fld id="{2753B4FE-D2E3-2148-86A6-E251CAD5864C}" type="slidenum">
              <a:rPr lang="en-PT" smtClean="0"/>
              <a:t>11</a:t>
            </a:fld>
            <a:endParaRPr lang="en-PT"/>
          </a:p>
        </p:txBody>
      </p:sp>
    </p:spTree>
    <p:extLst>
      <p:ext uri="{BB962C8B-B14F-4D97-AF65-F5344CB8AC3E}">
        <p14:creationId xmlns:p14="http://schemas.microsoft.com/office/powerpoint/2010/main" val="553254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fld id="{2753B4FE-D2E3-2148-86A6-E251CAD5864C}" type="slidenum">
              <a:rPr lang="en-PT" smtClean="0"/>
              <a:t>12</a:t>
            </a:fld>
            <a:endParaRPr lang="en-PT"/>
          </a:p>
        </p:txBody>
      </p:sp>
    </p:spTree>
    <p:extLst>
      <p:ext uri="{BB962C8B-B14F-4D97-AF65-F5344CB8AC3E}">
        <p14:creationId xmlns:p14="http://schemas.microsoft.com/office/powerpoint/2010/main" val="1831865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p:txBody>
      </p:sp>
      <p:sp>
        <p:nvSpPr>
          <p:cNvPr id="4" name="Slide Number Placeholder 3"/>
          <p:cNvSpPr>
            <a:spLocks noGrp="1"/>
          </p:cNvSpPr>
          <p:nvPr>
            <p:ph type="sldNum" sz="quarter" idx="5"/>
          </p:nvPr>
        </p:nvSpPr>
        <p:spPr/>
        <p:txBody>
          <a:bodyPr/>
          <a:lstStyle/>
          <a:p>
            <a:fld id="{2753B4FE-D2E3-2148-86A6-E251CAD5864C}" type="slidenum">
              <a:rPr lang="en-PT" smtClean="0"/>
              <a:t>13</a:t>
            </a:fld>
            <a:endParaRPr lang="en-PT"/>
          </a:p>
        </p:txBody>
      </p:sp>
    </p:spTree>
    <p:extLst>
      <p:ext uri="{BB962C8B-B14F-4D97-AF65-F5344CB8AC3E}">
        <p14:creationId xmlns:p14="http://schemas.microsoft.com/office/powerpoint/2010/main" val="3677314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4317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33BAA-8C5D-7AAF-DF31-E0AC718C5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D5D262-C735-E2E9-35EF-287FA7796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B76141-1F03-C30E-89FF-3FF4523649C4}"/>
              </a:ext>
            </a:extLst>
          </p:cNvPr>
          <p:cNvSpPr>
            <a:spLocks noGrp="1"/>
          </p:cNvSpPr>
          <p:nvPr>
            <p:ph type="body" idx="1"/>
          </p:nvPr>
        </p:nvSpPr>
        <p:spPr/>
        <p:txBody>
          <a:bodyPr/>
          <a:lstStyle/>
          <a:p>
            <a:endParaRPr lang="es-ES" dirty="0"/>
          </a:p>
        </p:txBody>
      </p:sp>
      <p:sp>
        <p:nvSpPr>
          <p:cNvPr id="4" name="Slide Number Placeholder 3">
            <a:extLst>
              <a:ext uri="{FF2B5EF4-FFF2-40B4-BE49-F238E27FC236}">
                <a16:creationId xmlns:a16="http://schemas.microsoft.com/office/drawing/2014/main" id="{43256340-B145-2D46-B370-16E8518E24C9}"/>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15</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7343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50000"/>
              </a:lnSpc>
              <a:spcBef>
                <a:spcPts val="0"/>
              </a:spcBef>
              <a:spcAft>
                <a:spcPts val="0"/>
              </a:spcAft>
              <a:buClrTx/>
              <a:buSzTx/>
              <a:buFont typeface="+mj-lt"/>
              <a:buNone/>
              <a:tabLst/>
              <a:defRPr/>
            </a:pPr>
            <a:r>
              <a:rPr lang="en-US" altLang="zh-CN" kern="0" dirty="0">
                <a:solidFill>
                  <a:srgbClr val="7F7F7F"/>
                </a:solidFill>
                <a:latin typeface="Arial" panose="020B0604020202020204" pitchFamily="34" charset="0"/>
                <a:cs typeface="Arial" panose="020B0604020202020204" pitchFamily="34" charset="0"/>
              </a:rPr>
              <a:t>At</a:t>
            </a:r>
            <a:r>
              <a:rPr lang="zh-CN" altLang="en-US" kern="0" dirty="0">
                <a:solidFill>
                  <a:srgbClr val="7F7F7F"/>
                </a:solidFill>
                <a:latin typeface="Arial" panose="020B0604020202020204" pitchFamily="34" charset="0"/>
                <a:cs typeface="Arial" panose="020B0604020202020204" pitchFamily="34" charset="0"/>
              </a:rPr>
              <a:t> </a:t>
            </a:r>
            <a:r>
              <a:rPr lang="en-GB" altLang="zh-CN" kern="0" dirty="0">
                <a:solidFill>
                  <a:srgbClr val="7F7F7F"/>
                </a:solidFill>
                <a:latin typeface="Arial" panose="020B0604020202020204" pitchFamily="34" charset="0"/>
                <a:cs typeface="Arial" panose="020B0604020202020204" pitchFamily="34" charset="0"/>
              </a:rPr>
              <a:t>a</a:t>
            </a:r>
            <a:r>
              <a:rPr lang="zh-CN" altLang="en-US" kern="0" dirty="0">
                <a:solidFill>
                  <a:srgbClr val="7F7F7F"/>
                </a:solidFill>
                <a:latin typeface="Arial" panose="020B0604020202020204" pitchFamily="34" charset="0"/>
                <a:cs typeface="Arial" panose="020B0604020202020204" pitchFamily="34" charset="0"/>
              </a:rPr>
              <a:t> </a:t>
            </a:r>
            <a:r>
              <a:rPr lang="en-GB" altLang="zh-CN" kern="0" dirty="0">
                <a:solidFill>
                  <a:srgbClr val="7F7F7F"/>
                </a:solidFill>
                <a:latin typeface="Arial" panose="020B0604020202020204" pitchFamily="34" charset="0"/>
                <a:cs typeface="Arial" panose="020B0604020202020204" pitchFamily="34" charset="0"/>
              </a:rPr>
              <a:t>high</a:t>
            </a:r>
            <a:r>
              <a:rPr lang="zh-CN" altLang="en-US" kern="0" dirty="0">
                <a:solidFill>
                  <a:srgbClr val="7F7F7F"/>
                </a:solidFill>
                <a:latin typeface="Arial" panose="020B0604020202020204" pitchFamily="34" charset="0"/>
                <a:cs typeface="Arial" panose="020B0604020202020204" pitchFamily="34" charset="0"/>
              </a:rPr>
              <a:t> </a:t>
            </a:r>
            <a:r>
              <a:rPr lang="en-GB" altLang="zh-CN" kern="0" dirty="0">
                <a:solidFill>
                  <a:srgbClr val="7F7F7F"/>
                </a:solidFill>
                <a:latin typeface="Arial" panose="020B0604020202020204" pitchFamily="34" charset="0"/>
                <a:cs typeface="Arial" panose="020B0604020202020204" pitchFamily="34" charset="0"/>
              </a:rPr>
              <a:t>level,</a:t>
            </a:r>
            <a:r>
              <a:rPr lang="zh-CN" altLang="en-US" kern="0" dirty="0">
                <a:solidFill>
                  <a:srgbClr val="7F7F7F"/>
                </a:solidFill>
                <a:latin typeface="Arial" panose="020B0604020202020204" pitchFamily="34" charset="0"/>
                <a:cs typeface="Arial" panose="020B0604020202020204" pitchFamily="34" charset="0"/>
              </a:rPr>
              <a:t> </a:t>
            </a:r>
            <a:r>
              <a:rPr lang="en-GB" altLang="zh-CN" kern="0" dirty="0">
                <a:solidFill>
                  <a:srgbClr val="7F7F7F"/>
                </a:solidFill>
                <a:latin typeface="Arial" panose="020B0604020202020204" pitchFamily="34" charset="0"/>
                <a:cs typeface="Arial" panose="020B0604020202020204" pitchFamily="34" charset="0"/>
              </a:rPr>
              <a:t>there</a:t>
            </a:r>
            <a:r>
              <a:rPr lang="zh-CN" altLang="en-US" kern="0" dirty="0">
                <a:solidFill>
                  <a:srgbClr val="7F7F7F"/>
                </a:solidFill>
                <a:latin typeface="Arial" panose="020B0604020202020204" pitchFamily="34" charset="0"/>
                <a:cs typeface="Arial" panose="020B0604020202020204" pitchFamily="34" charset="0"/>
              </a:rPr>
              <a:t> </a:t>
            </a:r>
            <a:r>
              <a:rPr lang="en-GB" altLang="zh-CN" kern="0" dirty="0">
                <a:solidFill>
                  <a:srgbClr val="7F7F7F"/>
                </a:solidFill>
                <a:latin typeface="Arial" panose="020B0604020202020204" pitchFamily="34" charset="0"/>
                <a:cs typeface="Arial" panose="020B0604020202020204" pitchFamily="34" charset="0"/>
              </a:rPr>
              <a:t>are</a:t>
            </a:r>
            <a:r>
              <a:rPr lang="zh-CN" altLang="en-US"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three</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main</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components</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of</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the</a:t>
            </a:r>
            <a:r>
              <a:rPr lang="es-ES_tradnl" kern="0" dirty="0">
                <a:solidFill>
                  <a:srgbClr val="7F7F7F"/>
                </a:solidFill>
                <a:latin typeface="Arial" panose="020B0604020202020204" pitchFamily="34" charset="0"/>
                <a:cs typeface="Arial" panose="020B0604020202020204" pitchFamily="34" charset="0"/>
              </a:rPr>
              <a:t> safety </a:t>
            </a:r>
            <a:r>
              <a:rPr lang="es-ES_tradnl" kern="0" dirty="0" err="1">
                <a:solidFill>
                  <a:srgbClr val="7F7F7F"/>
                </a:solidFill>
                <a:latin typeface="Arial" panose="020B0604020202020204" pitchFamily="34" charset="0"/>
                <a:cs typeface="Arial" panose="020B0604020202020204" pitchFamily="34" charset="0"/>
              </a:rPr>
              <a:t>assurnace</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framework</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which</a:t>
            </a:r>
            <a:r>
              <a:rPr lang="es-ES_tradnl" kern="0" dirty="0">
                <a:solidFill>
                  <a:srgbClr val="7F7F7F"/>
                </a:solidFill>
                <a:latin typeface="Arial" panose="020B0604020202020204" pitchFamily="34" charset="0"/>
                <a:cs typeface="Arial" panose="020B0604020202020204" pitchFamily="34" charset="0"/>
              </a:rPr>
              <a:t> are Audit, </a:t>
            </a:r>
            <a:r>
              <a:rPr lang="es-ES_tradnl" kern="0" dirty="0" err="1">
                <a:solidFill>
                  <a:srgbClr val="7F7F7F"/>
                </a:solidFill>
                <a:latin typeface="Arial" panose="020B0604020202020204" pitchFamily="34" charset="0"/>
                <a:cs typeface="Arial" panose="020B0604020202020204" pitchFamily="34" charset="0"/>
              </a:rPr>
              <a:t>in-service</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monitoring</a:t>
            </a:r>
            <a:r>
              <a:rPr lang="es-ES_tradnl" kern="0" dirty="0">
                <a:solidFill>
                  <a:srgbClr val="7F7F7F"/>
                </a:solidFill>
                <a:latin typeface="Arial" panose="020B0604020202020204" pitchFamily="34" charset="0"/>
                <a:cs typeface="Arial" panose="020B0604020202020204" pitchFamily="34" charset="0"/>
              </a:rPr>
              <a:t> and </a:t>
            </a:r>
            <a:r>
              <a:rPr lang="es-ES_tradnl" kern="0" dirty="0" err="1">
                <a:solidFill>
                  <a:srgbClr val="7F7F7F"/>
                </a:solidFill>
                <a:latin typeface="Arial" panose="020B0604020202020204" pitchFamily="34" charset="0"/>
                <a:cs typeface="Arial" panose="020B0604020202020204" pitchFamily="34" charset="0"/>
              </a:rPr>
              <a:t>reporting</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or</a:t>
            </a:r>
            <a:r>
              <a:rPr lang="es-ES_tradnl" kern="0" dirty="0">
                <a:solidFill>
                  <a:srgbClr val="7F7F7F"/>
                </a:solidFill>
                <a:latin typeface="Arial" panose="020B0604020202020204" pitchFamily="34" charset="0"/>
                <a:cs typeface="Arial" panose="020B0604020202020204" pitchFamily="34" charset="0"/>
              </a:rPr>
              <a:t> ISMR), and performance </a:t>
            </a:r>
            <a:r>
              <a:rPr lang="es-ES_tradnl" kern="0" dirty="0" err="1">
                <a:solidFill>
                  <a:srgbClr val="7F7F7F"/>
                </a:solidFill>
                <a:latin typeface="Arial" panose="020B0604020202020204" pitchFamily="34" charset="0"/>
                <a:cs typeface="Arial" panose="020B0604020202020204" pitchFamily="34" charset="0"/>
              </a:rPr>
              <a:t>assurance</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The</a:t>
            </a:r>
            <a:r>
              <a:rPr lang="es-ES_tradnl" kern="0" dirty="0">
                <a:solidFill>
                  <a:srgbClr val="7F7F7F"/>
                </a:solidFill>
                <a:latin typeface="Arial" panose="020B0604020202020204" pitchFamily="34" charset="0"/>
                <a:cs typeface="Arial" panose="020B0604020202020204" pitchFamily="34" charset="0"/>
              </a:rPr>
              <a:t> performance </a:t>
            </a:r>
            <a:r>
              <a:rPr lang="es-ES_tradnl" kern="0" dirty="0" err="1">
                <a:solidFill>
                  <a:srgbClr val="7F7F7F"/>
                </a:solidFill>
                <a:latin typeface="Arial" panose="020B0604020202020204" pitchFamily="34" charset="0"/>
                <a:cs typeface="Arial" panose="020B0604020202020204" pitchFamily="34" charset="0"/>
              </a:rPr>
              <a:t>assurnace</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focuses</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on</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ensuring</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that</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the</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system</a:t>
            </a:r>
            <a:r>
              <a:rPr lang="es-ES_tradnl" kern="0" dirty="0">
                <a:solidFill>
                  <a:srgbClr val="7F7F7F"/>
                </a:solidFill>
                <a:latin typeface="Arial" panose="020B0604020202020204" pitchFamily="34" charset="0"/>
                <a:cs typeface="Arial" panose="020B0604020202020204" pitchFamily="34" charset="0"/>
              </a:rPr>
              <a:t> can performance as </a:t>
            </a:r>
            <a:r>
              <a:rPr lang="es-ES_tradnl" kern="0" dirty="0" err="1">
                <a:solidFill>
                  <a:srgbClr val="7F7F7F"/>
                </a:solidFill>
                <a:latin typeface="Arial" panose="020B0604020202020204" pitchFamily="34" charset="0"/>
                <a:cs typeface="Arial" panose="020B0604020202020204" pitchFamily="34" charset="0"/>
              </a:rPr>
              <a:t>intended</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within</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its</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defined</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Operational</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design</a:t>
            </a:r>
            <a:r>
              <a:rPr lang="es-ES_tradnl" kern="0" dirty="0">
                <a:solidFill>
                  <a:srgbClr val="7F7F7F"/>
                </a:solidFill>
                <a:latin typeface="Arial" panose="020B0604020202020204" pitchFamily="34" charset="0"/>
                <a:cs typeface="Arial" panose="020B0604020202020204" pitchFamily="34" charset="0"/>
              </a:rPr>
              <a:t> Domain (</a:t>
            </a:r>
            <a:r>
              <a:rPr lang="es-ES_tradnl" kern="0" dirty="0" err="1">
                <a:solidFill>
                  <a:srgbClr val="7F7F7F"/>
                </a:solidFill>
                <a:latin typeface="Arial" panose="020B0604020202020204" pitchFamily="34" charset="0"/>
                <a:cs typeface="Arial" panose="020B0604020202020204" pitchFamily="34" charset="0"/>
              </a:rPr>
              <a:t>or</a:t>
            </a:r>
            <a:r>
              <a:rPr lang="es-ES_tradnl" kern="0" dirty="0">
                <a:solidFill>
                  <a:srgbClr val="7F7F7F"/>
                </a:solidFill>
                <a:latin typeface="Arial" panose="020B0604020202020204" pitchFamily="34" charset="0"/>
                <a:cs typeface="Arial" panose="020B0604020202020204" pitchFamily="34" charset="0"/>
              </a:rPr>
              <a:t> ODD, </a:t>
            </a:r>
            <a:r>
              <a:rPr lang="es-ES_tradnl" kern="0" dirty="0" err="1">
                <a:solidFill>
                  <a:srgbClr val="7F7F7F"/>
                </a:solidFill>
                <a:latin typeface="Arial" panose="020B0604020202020204" pitchFamily="34" charset="0"/>
                <a:cs typeface="Arial" panose="020B0604020202020204" pitchFamily="34" charset="0"/>
              </a:rPr>
              <a:t>which</a:t>
            </a:r>
            <a:r>
              <a:rPr lang="es-ES_tradnl" kern="0" dirty="0">
                <a:solidFill>
                  <a:srgbClr val="7F7F7F"/>
                </a:solidFill>
                <a:latin typeface="Arial" panose="020B0604020202020204" pitchFamily="34" charset="0"/>
                <a:cs typeface="Arial" panose="020B0604020202020204" pitchFamily="34" charset="0"/>
              </a:rPr>
              <a:t> can be </a:t>
            </a:r>
            <a:r>
              <a:rPr lang="es-ES_tradnl" kern="0" dirty="0" err="1">
                <a:solidFill>
                  <a:srgbClr val="7F7F7F"/>
                </a:solidFill>
                <a:latin typeface="Arial" panose="020B0604020202020204" pitchFamily="34" charset="0"/>
                <a:cs typeface="Arial" panose="020B0604020202020204" pitchFamily="34" charset="0"/>
              </a:rPr>
              <a:t>visualised</a:t>
            </a:r>
            <a:r>
              <a:rPr lang="es-ES_tradnl" kern="0" dirty="0">
                <a:solidFill>
                  <a:srgbClr val="7F7F7F"/>
                </a:solidFill>
                <a:latin typeface="Arial" panose="020B0604020202020204" pitchFamily="34" charset="0"/>
                <a:cs typeface="Arial" panose="020B0604020202020204" pitchFamily="34" charset="0"/>
              </a:rPr>
              <a:t> as a set </a:t>
            </a:r>
            <a:r>
              <a:rPr lang="es-ES_tradnl" kern="0" dirty="0" err="1">
                <a:solidFill>
                  <a:srgbClr val="7F7F7F"/>
                </a:solidFill>
                <a:latin typeface="Arial" panose="020B0604020202020204" pitchFamily="34" charset="0"/>
                <a:cs typeface="Arial" panose="020B0604020202020204" pitchFamily="34" charset="0"/>
              </a:rPr>
              <a:t>of</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operating</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conditions</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within</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which</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the</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system</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is</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designed</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to</a:t>
            </a:r>
            <a:r>
              <a:rPr lang="es-ES_tradnl" kern="0" dirty="0">
                <a:solidFill>
                  <a:srgbClr val="7F7F7F"/>
                </a:solidFill>
                <a:latin typeface="Arial" panose="020B0604020202020204" pitchFamily="34" charset="0"/>
                <a:cs typeface="Arial" panose="020B0604020202020204" pitchFamily="34" charset="0"/>
              </a:rPr>
              <a:t> opérate </a:t>
            </a:r>
            <a:r>
              <a:rPr lang="es-ES_tradnl" kern="0" dirty="0" err="1">
                <a:solidFill>
                  <a:srgbClr val="7F7F7F"/>
                </a:solidFill>
                <a:latin typeface="Arial" panose="020B0604020202020204" pitchFamily="34" charset="0"/>
                <a:cs typeface="Arial" panose="020B0604020202020204" pitchFamily="34" charset="0"/>
              </a:rPr>
              <a:t>safely</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The</a:t>
            </a:r>
            <a:r>
              <a:rPr lang="es-ES_tradnl" kern="0" dirty="0">
                <a:solidFill>
                  <a:srgbClr val="7F7F7F"/>
                </a:solidFill>
                <a:latin typeface="Arial" panose="020B0604020202020204" pitchFamily="34" charset="0"/>
                <a:cs typeface="Arial" panose="020B0604020202020204" pitchFamily="34" charset="0"/>
              </a:rPr>
              <a:t> Audit </a:t>
            </a:r>
            <a:r>
              <a:rPr lang="es-ES_tradnl" kern="0" dirty="0" err="1">
                <a:solidFill>
                  <a:srgbClr val="7F7F7F"/>
                </a:solidFill>
                <a:latin typeface="Arial" panose="020B0604020202020204" pitchFamily="34" charset="0"/>
                <a:cs typeface="Arial" panose="020B0604020202020204" pitchFamily="34" charset="0"/>
              </a:rPr>
              <a:t>focuses</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on</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ensuring</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the</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development</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process</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the</a:t>
            </a:r>
            <a:r>
              <a:rPr lang="es-ES_tradnl" kern="0" dirty="0">
                <a:solidFill>
                  <a:srgbClr val="7F7F7F"/>
                </a:solidFill>
                <a:latin typeface="Arial" panose="020B0604020202020204" pitchFamily="34" charset="0"/>
                <a:cs typeface="Arial" panose="020B0604020202020204" pitchFamily="34" charset="0"/>
              </a:rPr>
              <a:t> tolos </a:t>
            </a:r>
            <a:r>
              <a:rPr lang="es-ES_tradnl" kern="0" dirty="0" err="1">
                <a:solidFill>
                  <a:srgbClr val="7F7F7F"/>
                </a:solidFill>
                <a:latin typeface="Arial" panose="020B0604020202020204" pitchFamily="34" charset="0"/>
                <a:cs typeface="Arial" panose="020B0604020202020204" pitchFamily="34" charset="0"/>
              </a:rPr>
              <a:t>used</a:t>
            </a:r>
            <a:r>
              <a:rPr lang="es-ES_tradnl" kern="0" dirty="0">
                <a:solidFill>
                  <a:srgbClr val="7F7F7F"/>
                </a:solidFill>
                <a:latin typeface="Arial" panose="020B0604020202020204" pitchFamily="34" charset="0"/>
                <a:cs typeface="Arial" panose="020B0604020202020204" pitchFamily="34" charset="0"/>
              </a:rPr>
              <a:t>, as </a:t>
            </a:r>
            <a:r>
              <a:rPr lang="es-ES_tradnl" kern="0" dirty="0" err="1">
                <a:solidFill>
                  <a:srgbClr val="7F7F7F"/>
                </a:solidFill>
                <a:latin typeface="Arial" panose="020B0604020202020204" pitchFamily="34" charset="0"/>
                <a:cs typeface="Arial" panose="020B0604020202020204" pitchFamily="34" charset="0"/>
              </a:rPr>
              <a:t>well</a:t>
            </a:r>
            <a:r>
              <a:rPr lang="es-ES_tradnl" kern="0" dirty="0">
                <a:solidFill>
                  <a:srgbClr val="7F7F7F"/>
                </a:solidFill>
                <a:latin typeface="Arial" panose="020B0604020202020204" pitchFamily="34" charset="0"/>
                <a:cs typeface="Arial" panose="020B0604020202020204" pitchFamily="34" charset="0"/>
              </a:rPr>
              <a:t> as </a:t>
            </a:r>
            <a:r>
              <a:rPr lang="es-ES_tradnl" kern="0" dirty="0" err="1">
                <a:solidFill>
                  <a:srgbClr val="7F7F7F"/>
                </a:solidFill>
                <a:latin typeface="Arial" panose="020B0604020202020204" pitchFamily="34" charset="0"/>
                <a:cs typeface="Arial" panose="020B0604020202020204" pitchFamily="34" charset="0"/>
              </a:rPr>
              <a:t>the</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management</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system</a:t>
            </a:r>
            <a:r>
              <a:rPr lang="es-ES_tradnl" kern="0" dirty="0">
                <a:solidFill>
                  <a:srgbClr val="7F7F7F"/>
                </a:solidFill>
                <a:latin typeface="Arial" panose="020B0604020202020204" pitchFamily="34" charset="0"/>
                <a:cs typeface="Arial" panose="020B0604020202020204" pitchFamily="34" charset="0"/>
              </a:rPr>
              <a:t> are </a:t>
            </a:r>
            <a:r>
              <a:rPr lang="es-ES_tradnl" kern="0" dirty="0" err="1">
                <a:solidFill>
                  <a:srgbClr val="7F7F7F"/>
                </a:solidFill>
                <a:latin typeface="Arial" panose="020B0604020202020204" pitchFamily="34" charset="0"/>
                <a:cs typeface="Arial" panose="020B0604020202020204" pitchFamily="34" charset="0"/>
              </a:rPr>
              <a:t>adequte</a:t>
            </a:r>
            <a:r>
              <a:rPr lang="es-ES_tradnl" kern="0" dirty="0">
                <a:solidFill>
                  <a:srgbClr val="7F7F7F"/>
                </a:solidFill>
                <a:latin typeface="Arial" panose="020B0604020202020204" pitchFamily="34" charset="0"/>
                <a:cs typeface="Arial" panose="020B0604020202020204" pitchFamily="34" charset="0"/>
              </a:rPr>
              <a:t>. And </a:t>
            </a:r>
            <a:r>
              <a:rPr lang="es-ES_tradnl" kern="0" dirty="0" err="1">
                <a:solidFill>
                  <a:srgbClr val="7F7F7F"/>
                </a:solidFill>
                <a:latin typeface="Arial" panose="020B0604020202020204" pitchFamily="34" charset="0"/>
                <a:cs typeface="Arial" panose="020B0604020202020204" pitchFamily="34" charset="0"/>
              </a:rPr>
              <a:t>the</a:t>
            </a:r>
            <a:r>
              <a:rPr lang="es-ES_tradnl" kern="0" dirty="0">
                <a:solidFill>
                  <a:srgbClr val="7F7F7F"/>
                </a:solidFill>
                <a:latin typeface="Arial" panose="020B0604020202020204" pitchFamily="34" charset="0"/>
                <a:cs typeface="Arial" panose="020B0604020202020204" pitchFamily="34" charset="0"/>
              </a:rPr>
              <a:t> ISMR </a:t>
            </a:r>
            <a:r>
              <a:rPr lang="es-ES_tradnl" kern="0" dirty="0" err="1">
                <a:solidFill>
                  <a:srgbClr val="7F7F7F"/>
                </a:solidFill>
                <a:latin typeface="Arial" panose="020B0604020202020204" pitchFamily="34" charset="0"/>
                <a:cs typeface="Arial" panose="020B0604020202020204" pitchFamily="34" charset="0"/>
              </a:rPr>
              <a:t>focuses</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on</a:t>
            </a:r>
            <a:r>
              <a:rPr lang="es-ES_tradnl" kern="0" dirty="0">
                <a:solidFill>
                  <a:srgbClr val="7F7F7F"/>
                </a:solidFill>
                <a:latin typeface="Arial" panose="020B0604020202020204" pitchFamily="34" charset="0"/>
                <a:cs typeface="Arial" panose="020B0604020202020204" pitchFamily="34" charset="0"/>
              </a:rPr>
              <a:t> capture and </a:t>
            </a:r>
            <a:r>
              <a:rPr lang="es-ES_tradnl" kern="0" dirty="0" err="1">
                <a:solidFill>
                  <a:srgbClr val="7F7F7F"/>
                </a:solidFill>
                <a:latin typeface="Arial" panose="020B0604020202020204" pitchFamily="34" charset="0"/>
                <a:cs typeface="Arial" panose="020B0604020202020204" pitchFamily="34" charset="0"/>
              </a:rPr>
              <a:t>record</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any</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additional</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information</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during</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hte</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system</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deployment</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for</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consideration</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into</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the</a:t>
            </a:r>
            <a:r>
              <a:rPr lang="es-ES_tradnl" kern="0" dirty="0">
                <a:solidFill>
                  <a:srgbClr val="7F7F7F"/>
                </a:solidFill>
                <a:latin typeface="Arial" panose="020B0604020202020204" pitchFamily="34" charset="0"/>
                <a:cs typeface="Arial" panose="020B0604020202020204" pitchFamily="34" charset="0"/>
              </a:rPr>
              <a:t> </a:t>
            </a:r>
            <a:r>
              <a:rPr lang="es-ES_tradnl" kern="0" dirty="0" err="1">
                <a:solidFill>
                  <a:srgbClr val="7F7F7F"/>
                </a:solidFill>
                <a:latin typeface="Arial" panose="020B0604020202020204" pitchFamily="34" charset="0"/>
                <a:cs typeface="Arial" panose="020B0604020202020204" pitchFamily="34" charset="0"/>
              </a:rPr>
              <a:t>system’s</a:t>
            </a:r>
            <a:r>
              <a:rPr lang="es-ES_tradnl" kern="0" dirty="0">
                <a:solidFill>
                  <a:srgbClr val="7F7F7F"/>
                </a:solidFill>
                <a:latin typeface="Arial" panose="020B0604020202020204" pitchFamily="34" charset="0"/>
                <a:cs typeface="Arial" panose="020B0604020202020204" pitchFamily="34" charset="0"/>
              </a:rPr>
              <a:t> future </a:t>
            </a:r>
            <a:r>
              <a:rPr lang="es-ES_tradnl" kern="0" dirty="0" err="1">
                <a:solidFill>
                  <a:srgbClr val="7F7F7F"/>
                </a:solidFill>
                <a:latin typeface="Arial" panose="020B0604020202020204" pitchFamily="34" charset="0"/>
                <a:cs typeface="Arial" panose="020B0604020202020204" pitchFamily="34" charset="0"/>
              </a:rPr>
              <a:t>design</a:t>
            </a:r>
            <a:r>
              <a:rPr lang="es-ES_tradnl" kern="0" dirty="0">
                <a:solidFill>
                  <a:srgbClr val="7F7F7F"/>
                </a:solidFill>
                <a:latin typeface="Arial" panose="020B0604020202020204" pitchFamily="34" charset="0"/>
                <a:cs typeface="Arial" panose="020B0604020202020204" pitchFamily="34" charset="0"/>
              </a:rPr>
              <a:t>.</a:t>
            </a:r>
          </a:p>
          <a:p>
            <a:endParaRPr lang="es-ES" dirty="0"/>
          </a:p>
          <a:p>
            <a:r>
              <a:rPr lang="es-ES" dirty="0"/>
              <a:t>2. </a:t>
            </a:r>
            <a:r>
              <a:rPr lang="es-ES" dirty="0" err="1"/>
              <a:t>All</a:t>
            </a:r>
            <a:r>
              <a:rPr lang="es-ES" dirty="0"/>
              <a:t> </a:t>
            </a:r>
            <a:r>
              <a:rPr lang="es-ES" dirty="0" err="1"/>
              <a:t>components</a:t>
            </a:r>
            <a:r>
              <a:rPr lang="es-ES" dirty="0"/>
              <a:t> are </a:t>
            </a:r>
            <a:r>
              <a:rPr lang="es-ES" dirty="0" err="1"/>
              <a:t>part</a:t>
            </a:r>
            <a:r>
              <a:rPr lang="es-ES" dirty="0"/>
              <a:t> </a:t>
            </a:r>
            <a:r>
              <a:rPr lang="es-ES" dirty="0" err="1"/>
              <a:t>of</a:t>
            </a:r>
            <a:r>
              <a:rPr lang="es-ES" dirty="0"/>
              <a:t> </a:t>
            </a:r>
            <a:r>
              <a:rPr lang="es-ES" dirty="0" err="1"/>
              <a:t>Ssafety</a:t>
            </a:r>
            <a:r>
              <a:rPr lang="es-ES" dirty="0"/>
              <a:t> </a:t>
            </a:r>
            <a:r>
              <a:rPr lang="es-ES" dirty="0" err="1"/>
              <a:t>assurance</a:t>
            </a:r>
            <a:r>
              <a:rPr lang="es-ES" dirty="0"/>
              <a:t> </a:t>
            </a:r>
            <a:r>
              <a:rPr lang="es-ES" dirty="0" err="1"/>
              <a:t>framework</a:t>
            </a:r>
            <a:r>
              <a:rPr lang="es-ES" dirty="0"/>
              <a:t>, </a:t>
            </a:r>
            <a:r>
              <a:rPr lang="es-ES" dirty="0" err="1"/>
              <a:t>however</a:t>
            </a:r>
            <a:r>
              <a:rPr lang="es-ES" dirty="0"/>
              <a:t> in SUNRISE </a:t>
            </a:r>
            <a:r>
              <a:rPr lang="es-ES" dirty="0" err="1"/>
              <a:t>we</a:t>
            </a:r>
            <a:r>
              <a:rPr lang="es-ES" dirty="0"/>
              <a:t> </a:t>
            </a:r>
            <a:r>
              <a:rPr lang="es-ES" dirty="0" err="1"/>
              <a:t>focus</a:t>
            </a:r>
            <a:r>
              <a:rPr lang="es-ES" dirty="0"/>
              <a:t> </a:t>
            </a:r>
            <a:r>
              <a:rPr lang="es-ES" dirty="0" err="1"/>
              <a:t>on</a:t>
            </a:r>
            <a:r>
              <a:rPr lang="es-ES" dirty="0"/>
              <a:t> </a:t>
            </a:r>
            <a:r>
              <a:rPr lang="es-ES" dirty="0" err="1"/>
              <a:t>the</a:t>
            </a:r>
            <a:r>
              <a:rPr lang="es-ES" dirty="0"/>
              <a:t> performance </a:t>
            </a:r>
            <a:r>
              <a:rPr lang="es-ES" dirty="0" err="1"/>
              <a:t>assurnace</a:t>
            </a:r>
            <a:r>
              <a:rPr lang="es-ES" dirty="0"/>
              <a:t> </a:t>
            </a:r>
            <a:r>
              <a:rPr lang="es-ES" dirty="0" err="1"/>
              <a:t>using</a:t>
            </a:r>
            <a:r>
              <a:rPr lang="es-ES" dirty="0"/>
              <a:t> a </a:t>
            </a:r>
            <a:r>
              <a:rPr lang="es-ES" dirty="0" err="1"/>
              <a:t>scenario</a:t>
            </a:r>
            <a:r>
              <a:rPr lang="es-ES" dirty="0"/>
              <a:t> </a:t>
            </a:r>
            <a:r>
              <a:rPr lang="es-ES" dirty="0" err="1"/>
              <a:t>based</a:t>
            </a:r>
            <a:r>
              <a:rPr lang="es-ES" dirty="0"/>
              <a:t> </a:t>
            </a:r>
            <a:r>
              <a:rPr lang="es-ES" dirty="0" err="1"/>
              <a:t>approach</a:t>
            </a:r>
            <a:r>
              <a:rPr lang="es-ES" dirty="0"/>
              <a:t>, and incorpórate virtual </a:t>
            </a:r>
            <a:r>
              <a:rPr lang="es-ES" dirty="0" err="1"/>
              <a:t>environment</a:t>
            </a:r>
            <a:r>
              <a:rPr lang="es-ES" dirty="0"/>
              <a:t>.</a:t>
            </a:r>
          </a:p>
          <a:p>
            <a:r>
              <a:rPr lang="es-ES" dirty="0" err="1"/>
              <a:t>Please</a:t>
            </a:r>
            <a:r>
              <a:rPr lang="es-ES" dirty="0"/>
              <a:t> note </a:t>
            </a:r>
            <a:r>
              <a:rPr lang="es-ES" dirty="0" err="1"/>
              <a:t>that</a:t>
            </a:r>
            <a:r>
              <a:rPr lang="es-ES" dirty="0"/>
              <a:t> </a:t>
            </a:r>
            <a:r>
              <a:rPr lang="es-ES" dirty="0" err="1"/>
              <a:t>We</a:t>
            </a:r>
            <a:r>
              <a:rPr lang="es-ES" dirty="0"/>
              <a:t> </a:t>
            </a:r>
            <a:r>
              <a:rPr lang="es-ES" dirty="0" err="1"/>
              <a:t>also</a:t>
            </a:r>
            <a:r>
              <a:rPr lang="es-ES" dirty="0"/>
              <a:t> </a:t>
            </a:r>
            <a:r>
              <a:rPr lang="es-ES" dirty="0" err="1"/>
              <a:t>have</a:t>
            </a:r>
            <a:r>
              <a:rPr lang="es-ES" dirty="0"/>
              <a:t> </a:t>
            </a:r>
            <a:r>
              <a:rPr lang="es-ES" dirty="0" err="1"/>
              <a:t>the</a:t>
            </a:r>
            <a:r>
              <a:rPr lang="es-ES" dirty="0"/>
              <a:t> Input </a:t>
            </a:r>
            <a:r>
              <a:rPr lang="es-ES" dirty="0" err="1"/>
              <a:t>layer</a:t>
            </a:r>
            <a:r>
              <a:rPr lang="es-ES" dirty="0"/>
              <a:t> </a:t>
            </a:r>
            <a:r>
              <a:rPr lang="es-ES" dirty="0" err="1"/>
              <a:t>to</a:t>
            </a:r>
            <a:r>
              <a:rPr lang="es-ES" dirty="0"/>
              <a:t> </a:t>
            </a:r>
            <a:r>
              <a:rPr lang="es-ES" dirty="0" err="1"/>
              <a:t>the</a:t>
            </a:r>
            <a:r>
              <a:rPr lang="es-ES" dirty="0"/>
              <a:t> Safety </a:t>
            </a:r>
            <a:r>
              <a:rPr lang="es-ES" dirty="0" err="1"/>
              <a:t>assurance</a:t>
            </a:r>
            <a:r>
              <a:rPr lang="es-ES" dirty="0"/>
              <a:t> </a:t>
            </a:r>
            <a:r>
              <a:rPr lang="es-ES" dirty="0" err="1"/>
              <a:t>framework</a:t>
            </a:r>
            <a:r>
              <a:rPr lang="es-ES" dirty="0"/>
              <a:t>, </a:t>
            </a:r>
            <a:r>
              <a:rPr lang="es-ES" dirty="0" err="1"/>
              <a:t>which</a:t>
            </a:r>
            <a:r>
              <a:rPr lang="es-ES" dirty="0"/>
              <a:t> </a:t>
            </a:r>
            <a:r>
              <a:rPr lang="es-ES" dirty="0" err="1"/>
              <a:t>includes</a:t>
            </a:r>
            <a:r>
              <a:rPr lang="es-ES" dirty="0"/>
              <a:t> </a:t>
            </a:r>
            <a:r>
              <a:rPr lang="es-ES" dirty="0" err="1"/>
              <a:t>the</a:t>
            </a:r>
            <a:r>
              <a:rPr lang="es-ES" dirty="0"/>
              <a:t> </a:t>
            </a:r>
            <a:r>
              <a:rPr lang="es-ES" dirty="0" err="1"/>
              <a:t>requirments</a:t>
            </a:r>
            <a:r>
              <a:rPr lang="es-ES" dirty="0"/>
              <a:t> </a:t>
            </a:r>
            <a:r>
              <a:rPr lang="es-ES" dirty="0" err="1"/>
              <a:t>containing</a:t>
            </a:r>
            <a:r>
              <a:rPr lang="es-ES" dirty="0"/>
              <a:t> ODD &amp; </a:t>
            </a:r>
            <a:r>
              <a:rPr lang="es-ES" dirty="0" err="1"/>
              <a:t>behaviour</a:t>
            </a:r>
            <a:r>
              <a:rPr lang="es-ES" dirty="0"/>
              <a:t>, as </a:t>
            </a:r>
            <a:r>
              <a:rPr lang="es-ES" dirty="0" err="1"/>
              <a:t>well</a:t>
            </a:r>
            <a:r>
              <a:rPr lang="es-ES" dirty="0"/>
              <a:t> as </a:t>
            </a:r>
            <a:r>
              <a:rPr lang="es-ES" dirty="0" err="1"/>
              <a:t>other</a:t>
            </a:r>
            <a:r>
              <a:rPr lang="es-ES" dirty="0"/>
              <a:t> </a:t>
            </a:r>
            <a:r>
              <a:rPr lang="es-ES" dirty="0" err="1"/>
              <a:t>external</a:t>
            </a:r>
            <a:r>
              <a:rPr lang="es-ES" dirty="0"/>
              <a:t> </a:t>
            </a:r>
            <a:r>
              <a:rPr lang="es-ES" dirty="0" err="1"/>
              <a:t>requirements</a:t>
            </a:r>
            <a:r>
              <a:rPr lang="es-ES" dirty="0"/>
              <a:t> and test </a:t>
            </a:r>
            <a:r>
              <a:rPr lang="es-ES" dirty="0" err="1"/>
              <a:t>objectives</a:t>
            </a:r>
            <a:r>
              <a:rPr lang="es-E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22961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2849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0312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1361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4965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2424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06557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1090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90609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993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97327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7822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75227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73955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96564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37271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Now let us have a look at what are the main building blocks of the performance assurance workflow. At a high level, it contains scenario, execute, and analyse. Essentially, it means that to conduct the safety assurance process, we only need a set of scenarios, an environment for executing the scenarios, and a process to analyse the execution result in order to determine whether the system is safe or not. The scenario building block further contains create, format and store. Create talks about the creation of scenarios. During the benchmarking stage, we identified two different approaches for the scenario creation, which are knowledge based approach, and data based approach. An example of a data based scenario creation approach is to create scenarios using accident dataset, such as the UK STATS 19 accident dataset. An example of a knowledge based scenario generation approach is to use an expert’s domain knowledge to identify weak points within a system, therefore creating scenarios to explore such weakness. Once the scenario contents are created, the next stage is to format it into a specific format to represent the scenario. Considering the multiple stakeholders involved in a scenario based testing workflow, such as regulators, research engineers, test engineers, system engineers, the public, there is a need to use multiple abstraction levels for the scenario format. During the benchmarking stage, we identified 4 levels of scenario abstractions, they are functional level scenarios, abstract level scenarios, logical level scenarios, and concrete level scenarios. Each level focus on different properties, for example functional and abstract levels may focus on human readability, whereas logical and concrete levels may focus on machine readability. We also identified the importance of using common format, such as the ASAM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OpenSCENARIO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and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OpenDRIVE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formats for the logical and concrete levels representation; And the BSI Flex 1889 for abstract level scenario representation. Once the scenarios are created and formatted, the next step is to store them in a scenario database for downstream testing activities. During the sunrise project, we propose a common Federated layer of accessing multiple scenario databases. We identified requirements for such databases to be connected to the sunrise Federated layer. The scenario creation and formatting will then become the responsibility of individual database owners. However it is also their responsibility to ensure that the requirements are met in order to be able to connect their own databases to the Federated layer, such as using common scenario format and incorporating multiple abstraction levels. So far, the create format and store have covered the complete scenario block. Within the execute block, we have concretize, allocate, and execute. The concretize takes input from the input layer which contains ODD behaviour, external requirements and test objectives. It then passes such requirements to the sunrise Federated layer as a query, and obtains scenarios from the Federated layer which further queries scenarios from the individual scenario databases. Please note that such returned scenarios, back from the Federated layer to the concretise, are of the form of logical scenario, which means all the parameters are defined using value ranges, so it means that infinite numbers of concrete scenarios can be derived from one such logical scenario. Therefore, the next task the concretize will do is to concretize such parameter ranges into specific concrete values, and to combine the concrete scenarios with the test objectives. Once such concrete scenarios and test objectives are combined, the next step is to allocate them within an execution environment. To execute a scenario, the sunrise safety assurance framework allows all possible environments to be used, therefore it is environment agnostic. Such environment ranges from full virtual environment, through to simulated environment such as vehicle or hardware in the loop, through to controlled environment for real world testing, and to public road. Work package 3 will develop a test environment allocation workflow, which will be later implemented within the wider safety assurance framework. After the environment is allocated, the next step is to execute such scenario and record the corresponding execution data. Once we have the execution data, we need to conduct the corresponding analysis to determine whether the system is safe or not. There are two main steps within such analysis, one is called coverage analysis, and the other one is called test evaluation. The coverage analysis utilising a multi pillar approach, looking at the test from multiple interested angles or perspectives, and working out a combined coverage outcome. Search perspectives could include analysing the coverage of the parameter value ranges as defined in the logical scenario by the individual concrete parameter values, Please note that there is an iterative process to constantly derive new concrete scenarios within a given logical scenario parameter ranges based on the outcome of the analysis block, in order to identify the failure conditions (i.e., those parameter combinations that result into system failure), this feedback loop is indicated by the red feedback arrow, and will be covered very shortly. The other example aspect of the coverage can be the ODD analysis, for example, we could look at the accumulated ODD features that are covered from the set of test scenarios, and decide whether we have covered enough of the system’s ODD with this set of test scenarios. The reason why we focus on ODD so much is that the operational design domain of a system is the operating boundary which the system developer claims it can operate safely. Therefore it is our job to fully explore such claimed operating boundary using a diverse enough set of scenarios. These are just two examples that form such coverage concept, sunrise project will explore the coverage analysis concept further in the future stage of the project. The other building blocks of the analysis part is the test evaluate, this block looks at individual test execution, evaluates whether the system has passed or failed individual test execution. For example, whether the system has successfully stayed under an upper limit of certain speed requirement, or whether the system has successfully avoided collisions. Both the coverage analysis and the test evaluation will fit into the overall analysis block and the result will be used to create further concrete parameters within the original scenario using parameter ranges. After many iterations, once coverage analysis has reached the threshold, the coverage result combined with the test evaluation result will be fed into the decide block and produce the whole safety assurance outcome of the system.</a:t>
            </a:r>
          </a:p>
          <a:p>
            <a:pPr marL="457200" marR="0" lvl="0" indent="-457200" algn="l" defTabSz="914400" rtl="0" eaLnBrk="1" fontAlgn="t" latinLnBrk="0" hangingPunct="1">
              <a:lnSpc>
                <a:spcPct val="150000"/>
              </a:lnSpc>
              <a:spcBef>
                <a:spcPts val="0"/>
              </a:spcBef>
              <a:spcAft>
                <a:spcPts val="0"/>
              </a:spcAft>
              <a:buClrTx/>
              <a:buSzTx/>
              <a:buFont typeface="+mj-lt"/>
              <a:buAutoNum type="arabicPeriod"/>
              <a:tabLst/>
              <a:defRPr/>
            </a:pPr>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9384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50530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62535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noProof="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3B4FE-D2E3-2148-86A6-E251CAD5864C}" type="slidenum">
              <a:rPr kumimoji="0" lang="en-P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P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62535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CABEC980-19F4-5AA4-3CC1-454788F368E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744" y="0"/>
            <a:ext cx="12274744" cy="6905896"/>
          </a:xfrm>
          <a:prstGeom prst="rect">
            <a:avLst/>
          </a:prstGeom>
        </p:spPr>
      </p:pic>
      <p:sp>
        <p:nvSpPr>
          <p:cNvPr id="2" name="Title 1"/>
          <p:cNvSpPr>
            <a:spLocks noGrp="1"/>
          </p:cNvSpPr>
          <p:nvPr>
            <p:ph type="ctrTitle"/>
          </p:nvPr>
        </p:nvSpPr>
        <p:spPr>
          <a:xfrm>
            <a:off x="680322" y="2463961"/>
            <a:ext cx="8144134" cy="932655"/>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hasCustomPrompt="1"/>
          </p:nvPr>
        </p:nvSpPr>
        <p:spPr>
          <a:xfrm>
            <a:off x="680322" y="3801726"/>
            <a:ext cx="8144134" cy="2053990"/>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Place | dd/dd/</a:t>
            </a:r>
            <a:r>
              <a:rPr lang="en-GB" dirty="0" err="1"/>
              <a:t>yyyy</a:t>
            </a:r>
            <a:endParaRPr lang="en-GB" dirty="0"/>
          </a:p>
          <a:p>
            <a:r>
              <a:rPr lang="en-GB" dirty="0"/>
              <a:t>Name Surname</a:t>
            </a:r>
          </a:p>
          <a:p>
            <a:r>
              <a:rPr lang="en-GB" dirty="0"/>
              <a:t>Role</a:t>
            </a:r>
          </a:p>
          <a:p>
            <a:r>
              <a:rPr lang="en-GB" dirty="0"/>
              <a:t>Company</a:t>
            </a:r>
          </a:p>
          <a:p>
            <a:r>
              <a:rPr lang="en-GB" dirty="0"/>
              <a:t>Email address</a:t>
            </a:r>
            <a:endParaRPr lang="en-US" dirty="0"/>
          </a:p>
        </p:txBody>
      </p:sp>
      <p:sp>
        <p:nvSpPr>
          <p:cNvPr id="4" name="Date Placeholder 3"/>
          <p:cNvSpPr>
            <a:spLocks noGrp="1"/>
          </p:cNvSpPr>
          <p:nvPr>
            <p:ph type="dt" sz="half" idx="10"/>
          </p:nvPr>
        </p:nvSpPr>
        <p:spPr/>
        <p:txBody>
          <a:bodyPr/>
          <a:lstStyle/>
          <a:p>
            <a:r>
              <a:rPr lang="en-US" dirty="0"/>
              <a:t>  </a:t>
            </a:r>
            <a:fld id="{26D6D9C6-4807-9F4E-A307-26F659C0AC38}" type="slidenum">
              <a:rPr lang="en-US" smtClean="0"/>
              <a:pPr/>
              <a:t>‹#›</a:t>
            </a:fld>
            <a:r>
              <a:rPr lang="en-US" dirty="0"/>
              <a:t> </a:t>
            </a:r>
          </a:p>
        </p:txBody>
      </p:sp>
      <p:pic>
        <p:nvPicPr>
          <p:cNvPr id="7" name="Picture 6">
            <a:extLst>
              <a:ext uri="{FF2B5EF4-FFF2-40B4-BE49-F238E27FC236}">
                <a16:creationId xmlns:a16="http://schemas.microsoft.com/office/drawing/2014/main" id="{350D1EFD-9888-72BF-AB14-7BEF618B51BA}"/>
              </a:ext>
            </a:extLst>
          </p:cNvPr>
          <p:cNvPicPr>
            <a:picLocks noChangeAspect="1"/>
          </p:cNvPicPr>
          <p:nvPr userDrawn="1"/>
        </p:nvPicPr>
        <p:blipFill>
          <a:blip r:embed="rId4"/>
          <a:stretch>
            <a:fillRect/>
          </a:stretch>
        </p:blipFill>
        <p:spPr>
          <a:xfrm>
            <a:off x="680322" y="6241534"/>
            <a:ext cx="2419442" cy="50573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Graphic 6">
            <a:extLst>
              <a:ext uri="{FF2B5EF4-FFF2-40B4-BE49-F238E27FC236}">
                <a16:creationId xmlns:a16="http://schemas.microsoft.com/office/drawing/2014/main" id="{A5F610C5-194F-B0E4-1E04-D89F7BD07B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6" name="Date Placeholder 3">
            <a:extLst>
              <a:ext uri="{FF2B5EF4-FFF2-40B4-BE49-F238E27FC236}">
                <a16:creationId xmlns:a16="http://schemas.microsoft.com/office/drawing/2014/main" id="{DE3CDE53-92C9-8E49-C014-CDC42A0F8760}"/>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Graphic 13">
            <a:extLst>
              <a:ext uri="{FF2B5EF4-FFF2-40B4-BE49-F238E27FC236}">
                <a16:creationId xmlns:a16="http://schemas.microsoft.com/office/drawing/2014/main" id="{872ECE12-C16D-7B61-1882-9FB06891B92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5" name="Date Placeholder 3">
            <a:extLst>
              <a:ext uri="{FF2B5EF4-FFF2-40B4-BE49-F238E27FC236}">
                <a16:creationId xmlns:a16="http://schemas.microsoft.com/office/drawing/2014/main" id="{22B01B18-73E3-67D7-9E5F-911830CD0265}"/>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pic>
        <p:nvPicPr>
          <p:cNvPr id="12" name="Graphic 11">
            <a:extLst>
              <a:ext uri="{FF2B5EF4-FFF2-40B4-BE49-F238E27FC236}">
                <a16:creationId xmlns:a16="http://schemas.microsoft.com/office/drawing/2014/main" id="{B0FAA8F6-4677-D8DB-A836-98667DE1A4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3" name="Date Placeholder 3">
            <a:extLst>
              <a:ext uri="{FF2B5EF4-FFF2-40B4-BE49-F238E27FC236}">
                <a16:creationId xmlns:a16="http://schemas.microsoft.com/office/drawing/2014/main" id="{97652368-2BC5-6C0D-7ECC-991084FCB175}"/>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4" name="Graphic 13">
            <a:extLst>
              <a:ext uri="{FF2B5EF4-FFF2-40B4-BE49-F238E27FC236}">
                <a16:creationId xmlns:a16="http://schemas.microsoft.com/office/drawing/2014/main" id="{BB0E1DD6-9B7B-8923-8D81-A7B4F5E8D9C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5" name="Date Placeholder 3">
            <a:extLst>
              <a:ext uri="{FF2B5EF4-FFF2-40B4-BE49-F238E27FC236}">
                <a16:creationId xmlns:a16="http://schemas.microsoft.com/office/drawing/2014/main" id="{0336430A-6D28-B1D4-56F5-B85DA13233AD}"/>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4" name="Graphic 13">
            <a:extLst>
              <a:ext uri="{FF2B5EF4-FFF2-40B4-BE49-F238E27FC236}">
                <a16:creationId xmlns:a16="http://schemas.microsoft.com/office/drawing/2014/main" id="{CBAE0BCD-27F4-DC0B-3E1C-4D76A36872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5" name="Date Placeholder 3">
            <a:extLst>
              <a:ext uri="{FF2B5EF4-FFF2-40B4-BE49-F238E27FC236}">
                <a16:creationId xmlns:a16="http://schemas.microsoft.com/office/drawing/2014/main" id="{264985DF-2991-33EE-DCCB-C72E2EE6C2F1}"/>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pic>
        <p:nvPicPr>
          <p:cNvPr id="9" name="Graphic 8">
            <a:extLst>
              <a:ext uri="{FF2B5EF4-FFF2-40B4-BE49-F238E27FC236}">
                <a16:creationId xmlns:a16="http://schemas.microsoft.com/office/drawing/2014/main" id="{44191719-0F4F-DE80-4CDE-DE9E7BFCAFB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3" name="Date Placeholder 3">
            <a:extLst>
              <a:ext uri="{FF2B5EF4-FFF2-40B4-BE49-F238E27FC236}">
                <a16:creationId xmlns:a16="http://schemas.microsoft.com/office/drawing/2014/main" id="{BAE3E56F-4305-7806-EDFE-BA5B21BC9C9F}"/>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18" name="Graphic 17">
            <a:extLst>
              <a:ext uri="{FF2B5EF4-FFF2-40B4-BE49-F238E27FC236}">
                <a16:creationId xmlns:a16="http://schemas.microsoft.com/office/drawing/2014/main" id="{DC10DABD-B721-3D2D-D2D3-3A67C14AFD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2" name="Date Placeholder 3">
            <a:extLst>
              <a:ext uri="{FF2B5EF4-FFF2-40B4-BE49-F238E27FC236}">
                <a16:creationId xmlns:a16="http://schemas.microsoft.com/office/drawing/2014/main" id="{38574A70-34A6-6BE2-4C8E-B35802143DE6}"/>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7" name="Graphic 6">
            <a:extLst>
              <a:ext uri="{FF2B5EF4-FFF2-40B4-BE49-F238E27FC236}">
                <a16:creationId xmlns:a16="http://schemas.microsoft.com/office/drawing/2014/main" id="{1024B19E-8328-2C41-E119-AC93783AD4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2" name="Date Placeholder 3">
            <a:extLst>
              <a:ext uri="{FF2B5EF4-FFF2-40B4-BE49-F238E27FC236}">
                <a16:creationId xmlns:a16="http://schemas.microsoft.com/office/drawing/2014/main" id="{E773584C-89CB-1E81-5A37-3147C67F551D}"/>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Date Placeholder 3">
            <a:extLst>
              <a:ext uri="{FF2B5EF4-FFF2-40B4-BE49-F238E27FC236}">
                <a16:creationId xmlns:a16="http://schemas.microsoft.com/office/drawing/2014/main" id="{0656D829-D3CD-9ECB-B0EA-03A2F8B8E4D6}"/>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3019091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3">
            <a:extLst>
              <a:ext uri="{FF2B5EF4-FFF2-40B4-BE49-F238E27FC236}">
                <a16:creationId xmlns:a16="http://schemas.microsoft.com/office/drawing/2014/main" id="{0185C391-2B0E-68B4-4267-BCFD74C1906A}"/>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4114415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3">
            <a:extLst>
              <a:ext uri="{FF2B5EF4-FFF2-40B4-BE49-F238E27FC236}">
                <a16:creationId xmlns:a16="http://schemas.microsoft.com/office/drawing/2014/main" id="{C64F42BB-AB2D-6B5B-9DBD-5D4DA6DBD8B2}"/>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1658958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3">
            <a:extLst>
              <a:ext uri="{FF2B5EF4-FFF2-40B4-BE49-F238E27FC236}">
                <a16:creationId xmlns:a16="http://schemas.microsoft.com/office/drawing/2014/main" id="{815D58C4-3F93-B2F0-BFBE-58BA50B36E46}"/>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4080066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GB"/>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3">
            <a:extLst>
              <a:ext uri="{FF2B5EF4-FFF2-40B4-BE49-F238E27FC236}">
                <a16:creationId xmlns:a16="http://schemas.microsoft.com/office/drawing/2014/main" id="{57358F82-4DCC-73C6-A15E-490F5319B2CF}"/>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4044646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7856" y="748116"/>
            <a:ext cx="8718877" cy="2897543"/>
          </a:xfrm>
        </p:spPr>
        <p:txBody>
          <a:bodyPr anchor="ctr"/>
          <a:lstStyle>
            <a:lvl1pPr>
              <a:defRPr sz="3200"/>
            </a:lvl1pPr>
          </a:lstStyle>
          <a:p>
            <a:r>
              <a:rPr lang="en-GB"/>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accent6"/>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accent6"/>
                </a:solidFill>
                <a:effectLst/>
              </a:rPr>
              <a:t>”</a:t>
            </a:r>
          </a:p>
        </p:txBody>
      </p:sp>
      <p:sp>
        <p:nvSpPr>
          <p:cNvPr id="3" name="Date Placeholder 3">
            <a:extLst>
              <a:ext uri="{FF2B5EF4-FFF2-40B4-BE49-F238E27FC236}">
                <a16:creationId xmlns:a16="http://schemas.microsoft.com/office/drawing/2014/main" id="{3F1AEBC3-D4FF-9FEA-85F6-0619740C362C}"/>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619070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69222" y="753228"/>
            <a:ext cx="9624960" cy="1080938"/>
          </a:xfrm>
        </p:spPr>
        <p:txBody>
          <a:bodyPr/>
          <a:lstStyle/>
          <a:p>
            <a:r>
              <a:rPr lang="en-GB"/>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 name="Date Placeholder 3">
            <a:extLst>
              <a:ext uri="{FF2B5EF4-FFF2-40B4-BE49-F238E27FC236}">
                <a16:creationId xmlns:a16="http://schemas.microsoft.com/office/drawing/2014/main" id="{EAFD36DB-42FB-C242-8D68-40952CD02388}"/>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2973748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0322" y="753228"/>
            <a:ext cx="9613860" cy="1080938"/>
          </a:xfrm>
        </p:spPr>
        <p:txBody>
          <a:bodyPr/>
          <a:lstStyle/>
          <a:p>
            <a:r>
              <a:rPr lang="en-GB"/>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 name="Date Placeholder 3">
            <a:extLst>
              <a:ext uri="{FF2B5EF4-FFF2-40B4-BE49-F238E27FC236}">
                <a16:creationId xmlns:a16="http://schemas.microsoft.com/office/drawing/2014/main" id="{D3888003-7343-241D-DD26-813D7E269892}"/>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3243464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CABEC980-19F4-5AA4-3CC1-454788F368E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744" y="0"/>
            <a:ext cx="12274744" cy="6905896"/>
          </a:xfrm>
          <a:prstGeom prst="rect">
            <a:avLst/>
          </a:prstGeom>
        </p:spPr>
      </p:pic>
      <p:sp>
        <p:nvSpPr>
          <p:cNvPr id="2" name="Title 1"/>
          <p:cNvSpPr>
            <a:spLocks noGrp="1"/>
          </p:cNvSpPr>
          <p:nvPr>
            <p:ph type="ctrTitle"/>
          </p:nvPr>
        </p:nvSpPr>
        <p:spPr>
          <a:xfrm>
            <a:off x="680322" y="2463961"/>
            <a:ext cx="8144134" cy="932655"/>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hasCustomPrompt="1"/>
          </p:nvPr>
        </p:nvSpPr>
        <p:spPr>
          <a:xfrm>
            <a:off x="680322" y="3801726"/>
            <a:ext cx="8144134" cy="2053990"/>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Place | dd/dd/</a:t>
            </a:r>
            <a:r>
              <a:rPr lang="en-GB" dirty="0" err="1"/>
              <a:t>yyyy</a:t>
            </a:r>
            <a:endParaRPr lang="en-GB" dirty="0"/>
          </a:p>
          <a:p>
            <a:r>
              <a:rPr lang="en-GB" dirty="0"/>
              <a:t>Name Surname</a:t>
            </a:r>
          </a:p>
          <a:p>
            <a:r>
              <a:rPr lang="en-GB" dirty="0"/>
              <a:t>Role</a:t>
            </a:r>
          </a:p>
          <a:p>
            <a:r>
              <a:rPr lang="en-GB" dirty="0"/>
              <a:t>Company</a:t>
            </a:r>
          </a:p>
          <a:p>
            <a:r>
              <a:rPr lang="en-GB" dirty="0"/>
              <a:t>Email address</a:t>
            </a:r>
            <a:endParaRPr lang="en-US" dirty="0"/>
          </a:p>
        </p:txBody>
      </p:sp>
      <p:sp>
        <p:nvSpPr>
          <p:cNvPr id="4" name="Date Placeholder 3"/>
          <p:cNvSpPr>
            <a:spLocks noGrp="1"/>
          </p:cNvSpPr>
          <p:nvPr>
            <p:ph type="dt" sz="half" idx="10"/>
          </p:nvPr>
        </p:nvSpPr>
        <p:spPr/>
        <p:txBody>
          <a:bodyPr/>
          <a:lstStyle/>
          <a:p>
            <a:r>
              <a:rPr lang="en-US" dirty="0"/>
              <a:t>  </a:t>
            </a:r>
            <a:fld id="{26D6D9C6-4807-9F4E-A307-26F659C0AC38}" type="slidenum">
              <a:rPr lang="en-US" smtClean="0"/>
              <a:pPr/>
              <a:t>‹#›</a:t>
            </a:fld>
            <a:r>
              <a:rPr lang="en-US" dirty="0"/>
              <a:t> </a:t>
            </a:r>
          </a:p>
        </p:txBody>
      </p:sp>
      <p:pic>
        <p:nvPicPr>
          <p:cNvPr id="7" name="Picture 6">
            <a:extLst>
              <a:ext uri="{FF2B5EF4-FFF2-40B4-BE49-F238E27FC236}">
                <a16:creationId xmlns:a16="http://schemas.microsoft.com/office/drawing/2014/main" id="{350D1EFD-9888-72BF-AB14-7BEF618B51BA}"/>
              </a:ext>
            </a:extLst>
          </p:cNvPr>
          <p:cNvPicPr>
            <a:picLocks noChangeAspect="1"/>
          </p:cNvPicPr>
          <p:nvPr userDrawn="1"/>
        </p:nvPicPr>
        <p:blipFill>
          <a:blip r:embed="rId4"/>
          <a:stretch>
            <a:fillRect/>
          </a:stretch>
        </p:blipFill>
        <p:spPr>
          <a:xfrm>
            <a:off x="680322" y="6241534"/>
            <a:ext cx="2419442" cy="505732"/>
          </a:xfrm>
          <a:prstGeom prst="rect">
            <a:avLst/>
          </a:prstGeom>
        </p:spPr>
      </p:pic>
    </p:spTree>
    <p:extLst>
      <p:ext uri="{BB962C8B-B14F-4D97-AF65-F5344CB8AC3E}">
        <p14:creationId xmlns:p14="http://schemas.microsoft.com/office/powerpoint/2010/main" val="971030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Graphic 6">
            <a:extLst>
              <a:ext uri="{FF2B5EF4-FFF2-40B4-BE49-F238E27FC236}">
                <a16:creationId xmlns:a16="http://schemas.microsoft.com/office/drawing/2014/main" id="{A5F610C5-194F-B0E4-1E04-D89F7BD07B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6" name="Date Placeholder 3">
            <a:extLst>
              <a:ext uri="{FF2B5EF4-FFF2-40B4-BE49-F238E27FC236}">
                <a16:creationId xmlns:a16="http://schemas.microsoft.com/office/drawing/2014/main" id="{DE3CDE53-92C9-8E49-C014-CDC42A0F8760}"/>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6612703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Graphic 13">
            <a:extLst>
              <a:ext uri="{FF2B5EF4-FFF2-40B4-BE49-F238E27FC236}">
                <a16:creationId xmlns:a16="http://schemas.microsoft.com/office/drawing/2014/main" id="{872ECE12-C16D-7B61-1882-9FB06891B92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5" name="Date Placeholder 3">
            <a:extLst>
              <a:ext uri="{FF2B5EF4-FFF2-40B4-BE49-F238E27FC236}">
                <a16:creationId xmlns:a16="http://schemas.microsoft.com/office/drawing/2014/main" id="{22B01B18-73E3-67D7-9E5F-911830CD0265}"/>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16148614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pic>
        <p:nvPicPr>
          <p:cNvPr id="12" name="Graphic 11">
            <a:extLst>
              <a:ext uri="{FF2B5EF4-FFF2-40B4-BE49-F238E27FC236}">
                <a16:creationId xmlns:a16="http://schemas.microsoft.com/office/drawing/2014/main" id="{B0FAA8F6-4677-D8DB-A836-98667DE1A4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3" name="Date Placeholder 3">
            <a:extLst>
              <a:ext uri="{FF2B5EF4-FFF2-40B4-BE49-F238E27FC236}">
                <a16:creationId xmlns:a16="http://schemas.microsoft.com/office/drawing/2014/main" id="{97652368-2BC5-6C0D-7ECC-991084FCB175}"/>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11918466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4" name="Graphic 13">
            <a:extLst>
              <a:ext uri="{FF2B5EF4-FFF2-40B4-BE49-F238E27FC236}">
                <a16:creationId xmlns:a16="http://schemas.microsoft.com/office/drawing/2014/main" id="{BB0E1DD6-9B7B-8923-8D81-A7B4F5E8D9C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5" name="Date Placeholder 3">
            <a:extLst>
              <a:ext uri="{FF2B5EF4-FFF2-40B4-BE49-F238E27FC236}">
                <a16:creationId xmlns:a16="http://schemas.microsoft.com/office/drawing/2014/main" id="{0336430A-6D28-B1D4-56F5-B85DA13233AD}"/>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24242709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4" name="Graphic 13">
            <a:extLst>
              <a:ext uri="{FF2B5EF4-FFF2-40B4-BE49-F238E27FC236}">
                <a16:creationId xmlns:a16="http://schemas.microsoft.com/office/drawing/2014/main" id="{CBAE0BCD-27F4-DC0B-3E1C-4D76A36872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5" name="Date Placeholder 3">
            <a:extLst>
              <a:ext uri="{FF2B5EF4-FFF2-40B4-BE49-F238E27FC236}">
                <a16:creationId xmlns:a16="http://schemas.microsoft.com/office/drawing/2014/main" id="{264985DF-2991-33EE-DCCB-C72E2EE6C2F1}"/>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1916034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pic>
        <p:nvPicPr>
          <p:cNvPr id="9" name="Graphic 8">
            <a:extLst>
              <a:ext uri="{FF2B5EF4-FFF2-40B4-BE49-F238E27FC236}">
                <a16:creationId xmlns:a16="http://schemas.microsoft.com/office/drawing/2014/main" id="{44191719-0F4F-DE80-4CDE-DE9E7BFCAFB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3" name="Date Placeholder 3">
            <a:extLst>
              <a:ext uri="{FF2B5EF4-FFF2-40B4-BE49-F238E27FC236}">
                <a16:creationId xmlns:a16="http://schemas.microsoft.com/office/drawing/2014/main" id="{BAE3E56F-4305-7806-EDFE-BA5B21BC9C9F}"/>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1983605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18" name="Graphic 17">
            <a:extLst>
              <a:ext uri="{FF2B5EF4-FFF2-40B4-BE49-F238E27FC236}">
                <a16:creationId xmlns:a16="http://schemas.microsoft.com/office/drawing/2014/main" id="{DC10DABD-B721-3D2D-D2D3-3A67C14AFD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2" name="Date Placeholder 3">
            <a:extLst>
              <a:ext uri="{FF2B5EF4-FFF2-40B4-BE49-F238E27FC236}">
                <a16:creationId xmlns:a16="http://schemas.microsoft.com/office/drawing/2014/main" id="{38574A70-34A6-6BE2-4C8E-B35802143DE6}"/>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5614444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7" name="Graphic 6">
            <a:extLst>
              <a:ext uri="{FF2B5EF4-FFF2-40B4-BE49-F238E27FC236}">
                <a16:creationId xmlns:a16="http://schemas.microsoft.com/office/drawing/2014/main" id="{1024B19E-8328-2C41-E119-AC93783AD4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73181" y="117567"/>
            <a:ext cx="1924048" cy="541073"/>
          </a:xfrm>
          <a:prstGeom prst="rect">
            <a:avLst/>
          </a:prstGeom>
        </p:spPr>
      </p:pic>
      <p:sp>
        <p:nvSpPr>
          <p:cNvPr id="2" name="Date Placeholder 3">
            <a:extLst>
              <a:ext uri="{FF2B5EF4-FFF2-40B4-BE49-F238E27FC236}">
                <a16:creationId xmlns:a16="http://schemas.microsoft.com/office/drawing/2014/main" id="{E773584C-89CB-1E81-5A37-3147C67F551D}"/>
              </a:ext>
            </a:extLst>
          </p:cNvPr>
          <p:cNvSpPr>
            <a:spLocks noGrp="1"/>
          </p:cNvSpPr>
          <p:nvPr>
            <p:ph type="dt" sz="half" idx="10"/>
          </p:nvPr>
        </p:nvSpPr>
        <p:spPr>
          <a:xfrm>
            <a:off x="7550981" y="6494400"/>
            <a:ext cx="2743200" cy="365125"/>
          </a:xfrm>
        </p:spPr>
        <p:txBody>
          <a:bodyPr/>
          <a:lstStyle/>
          <a:p>
            <a:r>
              <a:rPr lang="en-US" dirty="0"/>
              <a:t>  </a:t>
            </a:r>
            <a:fld id="{26D6D9C6-4807-9F4E-A307-26F659C0AC38}" type="slidenum">
              <a:rPr lang="en-US" smtClean="0"/>
              <a:pPr/>
              <a:t>‹#›</a:t>
            </a:fld>
            <a:r>
              <a:rPr lang="en-US" dirty="0"/>
              <a:t> </a:t>
            </a:r>
          </a:p>
        </p:txBody>
      </p:sp>
    </p:spTree>
    <p:extLst>
      <p:ext uri="{BB962C8B-B14F-4D97-AF65-F5344CB8AC3E}">
        <p14:creationId xmlns:p14="http://schemas.microsoft.com/office/powerpoint/2010/main" val="3260401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11.sv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0.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2.svg"/><Relationship Id="rId5" Type="http://schemas.openxmlformats.org/officeDocument/2006/relationships/slideLayout" Target="../slideLayouts/slideLayout14.xml"/><Relationship Id="rId10" Type="http://schemas.openxmlformats.org/officeDocument/2006/relationships/image" Target="../media/image1.pn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image" Target="../media/image2.sv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1.png"/><Relationship Id="rId5" Type="http://schemas.openxmlformats.org/officeDocument/2006/relationships/slideLayout" Target="../slideLayouts/slideLayout22.xml"/><Relationship Id="rId10" Type="http://schemas.openxmlformats.org/officeDocument/2006/relationships/theme" Target="../theme/theme3.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extLst>
              <a:ext uri="{96DAC541-7B7A-43D3-8B79-37D633B846F1}">
                <asvg:svgBlip xmlns:asvg="http://schemas.microsoft.com/office/drawing/2016/SVG/main" r:embed="rId12"/>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6494400"/>
            <a:ext cx="2743200" cy="365125"/>
          </a:xfrm>
          <a:prstGeom prst="rect">
            <a:avLst/>
          </a:prstGeom>
        </p:spPr>
        <p:txBody>
          <a:bodyPr vert="horz" lIns="91440" tIns="45720" rIns="91440" bIns="45720" rtlCol="0" anchor="ctr"/>
          <a:lstStyle>
            <a:lvl1pPr algn="r">
              <a:defRPr sz="1050" b="1">
                <a:solidFill>
                  <a:schemeClr val="tx1">
                    <a:tint val="75000"/>
                  </a:schemeClr>
                </a:solidFill>
              </a:defRPr>
            </a:lvl1pPr>
          </a:lstStyle>
          <a:p>
            <a:fld id="{4465E6A6-CEB0-834E-BAA2-F8DAFE0AEF4F}" type="datetime1">
              <a:rPr lang="en-US" smtClean="0"/>
              <a:pPr/>
              <a:t>1/23/2025</a:t>
            </a:fld>
            <a:endParaRPr lang="en-US" dirty="0"/>
          </a:p>
        </p:txBody>
      </p:sp>
      <p:pic>
        <p:nvPicPr>
          <p:cNvPr id="8" name="Graphic 7">
            <a:extLst>
              <a:ext uri="{FF2B5EF4-FFF2-40B4-BE49-F238E27FC236}">
                <a16:creationId xmlns:a16="http://schemas.microsoft.com/office/drawing/2014/main" id="{49309C6E-9665-E5D9-4177-77277F1BA9B4}"/>
              </a:ext>
            </a:extLst>
          </p:cNvPr>
          <p:cNvPicPr>
            <a:picLocks noChangeAspect="1"/>
          </p:cNvPicPr>
          <p:nvPr userDrawn="1"/>
        </p:nvPicPr>
        <p:blipFill>
          <a:blip r:embed="rId13">
            <a:alphaModFix amt="15000"/>
            <a:extLst>
              <a:ext uri="{96DAC541-7B7A-43D3-8B79-37D633B846F1}">
                <asvg:svgBlip xmlns:asvg="http://schemas.microsoft.com/office/drawing/2016/SVG/main" r:embed="rId14"/>
              </a:ext>
            </a:extLst>
          </a:blip>
          <a:stretch>
            <a:fillRect/>
          </a:stretch>
        </p:blipFill>
        <p:spPr>
          <a:xfrm>
            <a:off x="3063600" y="692682"/>
            <a:ext cx="4849200" cy="5761206"/>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6" r:id="rId5"/>
    <p:sldLayoutId id="2147483657" r:id="rId6"/>
    <p:sldLayoutId id="2147483666" r:id="rId7"/>
    <p:sldLayoutId id="2147483667" r:id="rId8"/>
    <p:sldLayoutId id="2147483668" r:id="rId9"/>
  </p:sldLayoutIdLst>
  <p:hf hdr="0"/>
  <p:txStyles>
    <p:title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extLst>
              <a:ext uri="{96DAC541-7B7A-43D3-8B79-37D633B846F1}">
                <asvg:svgBlip xmlns:asvg="http://schemas.microsoft.com/office/drawing/2016/SVG/main" r:embed="rId11"/>
              </a:ext>
            </a:extLst>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40C6C9A-9E37-3885-1210-2E34603B9EEF}"/>
              </a:ext>
            </a:extLst>
          </p:cNvPr>
          <p:cNvSpPr/>
          <p:nvPr userDrawn="1"/>
        </p:nvSpPr>
        <p:spPr>
          <a:xfrm>
            <a:off x="472966" y="0"/>
            <a:ext cx="11719034" cy="6902725"/>
          </a:xfrm>
          <a:prstGeom prst="rect">
            <a:avLst/>
          </a:prstGeom>
          <a:gradFill flip="none" rotWithShape="1">
            <a:gsLst>
              <a:gs pos="100000">
                <a:schemeClr val="accent4">
                  <a:lumMod val="0"/>
                  <a:lumOff val="100000"/>
                </a:schemeClr>
              </a:gs>
              <a:gs pos="72000">
                <a:schemeClr val="accent4">
                  <a:lumMod val="0"/>
                  <a:lumOff val="100000"/>
                </a:schemeClr>
              </a:gs>
              <a:gs pos="10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dirty="0"/>
          </a:p>
        </p:txBody>
      </p:sp>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3">
            <a:extLst>
              <a:ext uri="{FF2B5EF4-FFF2-40B4-BE49-F238E27FC236}">
                <a16:creationId xmlns:a16="http://schemas.microsoft.com/office/drawing/2014/main" id="{DEDC5EA6-70F5-E4E2-C997-C3DF679D189E}"/>
              </a:ext>
            </a:extLst>
          </p:cNvPr>
          <p:cNvSpPr>
            <a:spLocks noGrp="1"/>
          </p:cNvSpPr>
          <p:nvPr>
            <p:ph type="dt" sz="half" idx="2"/>
          </p:nvPr>
        </p:nvSpPr>
        <p:spPr>
          <a:xfrm>
            <a:off x="7550981" y="6494400"/>
            <a:ext cx="2743200" cy="365125"/>
          </a:xfrm>
          <a:prstGeom prst="rect">
            <a:avLst/>
          </a:prstGeom>
        </p:spPr>
        <p:txBody>
          <a:bodyPr anchor="ctr"/>
          <a:lstStyle>
            <a:lvl1pPr algn="r">
              <a:defRPr sz="1050" b="1">
                <a:solidFill>
                  <a:schemeClr val="accent1"/>
                </a:solidFill>
                <a:latin typeface="Arial" panose="020B0604020202020204" pitchFamily="34" charset="0"/>
                <a:cs typeface="Arial" panose="020B0604020202020204" pitchFamily="34" charset="0"/>
              </a:defRPr>
            </a:lvl1pPr>
          </a:lstStyle>
          <a:p>
            <a:r>
              <a:rPr lang="en-US" dirty="0"/>
              <a:t>    </a:t>
            </a:r>
            <a:fld id="{4908961C-76F1-BB4B-8EE1-CF69DF52FC9E}" type="slidenum">
              <a:rPr lang="en-US" smtClean="0"/>
              <a:pPr/>
              <a:t>‹#›</a:t>
            </a:fld>
            <a:endParaRPr lang="en-US" dirty="0"/>
          </a:p>
        </p:txBody>
      </p:sp>
      <p:pic>
        <p:nvPicPr>
          <p:cNvPr id="13" name="Graphic 12">
            <a:extLst>
              <a:ext uri="{FF2B5EF4-FFF2-40B4-BE49-F238E27FC236}">
                <a16:creationId xmlns:a16="http://schemas.microsoft.com/office/drawing/2014/main" id="{A66A5C81-7BBE-1F89-1321-F9AD5C7AF9DB}"/>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10073181" y="110036"/>
            <a:ext cx="1924048" cy="538984"/>
          </a:xfrm>
          <a:prstGeom prst="rect">
            <a:avLst/>
          </a:prstGeom>
        </p:spPr>
      </p:pic>
    </p:spTree>
    <p:extLst>
      <p:ext uri="{BB962C8B-B14F-4D97-AF65-F5344CB8AC3E}">
        <p14:creationId xmlns:p14="http://schemas.microsoft.com/office/powerpoint/2010/main" val="4018499137"/>
      </p:ext>
    </p:extLst>
  </p:cSld>
  <p:clrMap bg1="dk1" tx1="lt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Lst>
  <p:hf hdr="0"/>
  <p:txStyles>
    <p:titleStyle>
      <a:lvl1pPr algn="l" defTabSz="914400" rtl="0" eaLnBrk="1" latinLnBrk="0" hangingPunct="1">
        <a:lnSpc>
          <a:spcPct val="90000"/>
        </a:lnSpc>
        <a:spcBef>
          <a:spcPct val="0"/>
        </a:spcBef>
        <a:buNone/>
        <a:defRPr sz="3600" kern="1200">
          <a:solidFill>
            <a:schemeClr val="accent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extLst>
              <a:ext uri="{96DAC541-7B7A-43D3-8B79-37D633B846F1}">
                <asvg:svgBlip xmlns:asvg="http://schemas.microsoft.com/office/drawing/2016/SVG/main" r:embed="rId12"/>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6494400"/>
            <a:ext cx="2743200" cy="365125"/>
          </a:xfrm>
          <a:prstGeom prst="rect">
            <a:avLst/>
          </a:prstGeom>
        </p:spPr>
        <p:txBody>
          <a:bodyPr vert="horz" lIns="91440" tIns="45720" rIns="91440" bIns="45720" rtlCol="0" anchor="ctr"/>
          <a:lstStyle>
            <a:lvl1pPr algn="r">
              <a:defRPr sz="1050" b="1">
                <a:solidFill>
                  <a:schemeClr val="tx1">
                    <a:tint val="75000"/>
                  </a:schemeClr>
                </a:solidFill>
              </a:defRPr>
            </a:lvl1pPr>
          </a:lstStyle>
          <a:p>
            <a:fld id="{4465E6A6-CEB0-834E-BAA2-F8DAFE0AEF4F}" type="datetime1">
              <a:rPr lang="en-US" smtClean="0"/>
              <a:pPr/>
              <a:t>1/23/2025</a:t>
            </a:fld>
            <a:endParaRPr lang="en-US" dirty="0"/>
          </a:p>
        </p:txBody>
      </p:sp>
      <p:pic>
        <p:nvPicPr>
          <p:cNvPr id="8" name="Graphic 7">
            <a:extLst>
              <a:ext uri="{FF2B5EF4-FFF2-40B4-BE49-F238E27FC236}">
                <a16:creationId xmlns:a16="http://schemas.microsoft.com/office/drawing/2014/main" id="{49309C6E-9665-E5D9-4177-77277F1BA9B4}"/>
              </a:ext>
            </a:extLst>
          </p:cNvPr>
          <p:cNvPicPr>
            <a:picLocks noChangeAspect="1"/>
          </p:cNvPicPr>
          <p:nvPr userDrawn="1"/>
        </p:nvPicPr>
        <p:blipFill>
          <a:blip r:embed="rId13">
            <a:alphaModFix amt="15000"/>
            <a:extLst>
              <a:ext uri="{96DAC541-7B7A-43D3-8B79-37D633B846F1}">
                <asvg:svgBlip xmlns:asvg="http://schemas.microsoft.com/office/drawing/2016/SVG/main" r:embed="rId14"/>
              </a:ext>
            </a:extLst>
          </a:blip>
          <a:stretch>
            <a:fillRect/>
          </a:stretch>
        </p:blipFill>
        <p:spPr>
          <a:xfrm>
            <a:off x="3063600" y="692682"/>
            <a:ext cx="4849200" cy="5761206"/>
          </a:xfrm>
          <a:prstGeom prst="rect">
            <a:avLst/>
          </a:prstGeom>
        </p:spPr>
      </p:pic>
    </p:spTree>
    <p:extLst>
      <p:ext uri="{BB962C8B-B14F-4D97-AF65-F5344CB8AC3E}">
        <p14:creationId xmlns:p14="http://schemas.microsoft.com/office/powerpoint/2010/main" val="766257369"/>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Lst>
  <p:hf hdr="0"/>
  <p:txStyles>
    <p:title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ccam-sunrise-project.e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18.jp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hyperlink" Target="ccam-sunrise-project.eu"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hyperlink" Target="ccam-sunrise-project.eu"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7.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0.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jpeg"/><Relationship Id="rId3" Type="http://schemas.openxmlformats.org/officeDocument/2006/relationships/image" Target="../media/image32.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notesSlide" Target="../notesSlides/notesSlide11.xml"/><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10.xml"/><Relationship Id="rId6" Type="http://schemas.openxmlformats.org/officeDocument/2006/relationships/image" Target="../media/image35.png"/><Relationship Id="rId11" Type="http://schemas.openxmlformats.org/officeDocument/2006/relationships/image" Target="../media/image40.png"/><Relationship Id="rId24" Type="http://schemas.openxmlformats.org/officeDocument/2006/relationships/image" Target="../media/image53.png"/><Relationship Id="rId5" Type="http://schemas.openxmlformats.org/officeDocument/2006/relationships/image" Target="../media/image34.png"/><Relationship Id="rId15" Type="http://schemas.openxmlformats.org/officeDocument/2006/relationships/image" Target="../media/image44.png"/><Relationship Id="rId23" Type="http://schemas.openxmlformats.org/officeDocument/2006/relationships/image" Target="../media/image52.jp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jpeg"/><Relationship Id="rId14" Type="http://schemas.openxmlformats.org/officeDocument/2006/relationships/image" Target="../media/image43.png"/><Relationship Id="rId22" Type="http://schemas.openxmlformats.org/officeDocument/2006/relationships/image" Target="../media/image51.jpeg"/></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ccam-sunrise-project.eu"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hyperlink" Target="ccam-sunrise-project.eu"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ccam-sunrise-project.eu" TargetMode="External"/><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hyperlink" Target="ccam-sunrise-project.eu"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DCAA3F5-0DB7-9851-270C-1D7929875101}"/>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tint val="75000"/>
                  </a:srgbClr>
                </a:solidFill>
                <a:effectLst/>
                <a:uLnTx/>
                <a:uFillTx/>
                <a:latin typeface="Trebuchet MS" panose="020B0603020202020204"/>
                <a:ea typeface="+mn-ea"/>
                <a:cs typeface="+mn-cs"/>
              </a:rPr>
              <a:t>  </a:t>
            </a:r>
            <a:fld id="{26D6D9C6-4807-9F4E-A307-26F659C0AC38}" type="slidenum">
              <a:rPr kumimoji="0" lang="en-GB" sz="1050" b="1" i="0" u="none" strike="noStrike" kern="1200" cap="none" spc="0" normalizeH="0" baseline="0" noProof="0" smtClean="0">
                <a:ln>
                  <a:noFill/>
                </a:ln>
                <a:solidFill>
                  <a:srgbClr val="FFFFFF">
                    <a:tint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r>
              <a:rPr kumimoji="0" lang="en-GB" sz="1050" b="1" i="0" u="none" strike="noStrike" kern="1200" cap="none" spc="0" normalizeH="0" baseline="0" noProof="0">
                <a:ln>
                  <a:noFill/>
                </a:ln>
                <a:solidFill>
                  <a:srgbClr val="FFFFFF">
                    <a:tint val="75000"/>
                  </a:srgbClr>
                </a:solidFill>
                <a:effectLst/>
                <a:uLnTx/>
                <a:uFillTx/>
                <a:latin typeface="Trebuchet MS" panose="020B0603020202020204"/>
                <a:ea typeface="+mn-ea"/>
                <a:cs typeface="+mn-cs"/>
              </a:rPr>
              <a:t> </a:t>
            </a:r>
          </a:p>
        </p:txBody>
      </p:sp>
      <p:sp>
        <p:nvSpPr>
          <p:cNvPr id="5" name="Subtitle 2">
            <a:hlinkClick r:id="rId3" action="ppaction://hlinkfile"/>
            <a:extLst>
              <a:ext uri="{FF2B5EF4-FFF2-40B4-BE49-F238E27FC236}">
                <a16:creationId xmlns:a16="http://schemas.microsoft.com/office/drawing/2014/main" id="{B2CAA9CA-BB70-4CF9-8BEE-2199585BC398}"/>
              </a:ext>
            </a:extLst>
          </p:cNvPr>
          <p:cNvSpPr txBox="1">
            <a:spLocks/>
          </p:cNvSpPr>
          <p:nvPr/>
        </p:nvSpPr>
        <p:spPr>
          <a:xfrm>
            <a:off x="6282003" y="6593862"/>
            <a:ext cx="2537956" cy="166199"/>
          </a:xfrm>
          <a:prstGeom prst="rect">
            <a:avLst/>
          </a:prstGeom>
        </p:spPr>
        <p:txBody>
          <a:bodyPr vert="horz" lIns="0" tIns="0" rIns="0" bIns="0" rtlCol="0">
            <a:sp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ccam-sunrise-project.eu</a:t>
            </a:r>
          </a:p>
        </p:txBody>
      </p:sp>
      <p:sp>
        <p:nvSpPr>
          <p:cNvPr id="12" name="Title 1">
            <a:extLst>
              <a:ext uri="{FF2B5EF4-FFF2-40B4-BE49-F238E27FC236}">
                <a16:creationId xmlns:a16="http://schemas.microsoft.com/office/drawing/2014/main" id="{6160C243-9F56-14DB-B92D-DBF0DB0E5B76}"/>
              </a:ext>
            </a:extLst>
          </p:cNvPr>
          <p:cNvSpPr txBox="1">
            <a:spLocks/>
          </p:cNvSpPr>
          <p:nvPr/>
        </p:nvSpPr>
        <p:spPr>
          <a:xfrm>
            <a:off x="451260" y="306283"/>
            <a:ext cx="5116720" cy="1180699"/>
          </a:xfrm>
          <a:prstGeom prst="rect">
            <a:avLst/>
          </a:prstGeom>
        </p:spPr>
        <p:txBody>
          <a:bodyPr vert="horz" wrap="square" lIns="36000" tIns="36000" rIns="36000" bIns="36000" rtlCol="0" anchor="b">
            <a:spAutoFit/>
          </a:bodyPr>
          <a:lstStyle>
            <a:lvl1pPr algn="r" defTabSz="914400" rtl="0" eaLnBrk="1" latinLnBrk="0" hangingPunct="1">
              <a:lnSpc>
                <a:spcPct val="90000"/>
              </a:lnSpc>
              <a:spcBef>
                <a:spcPct val="0"/>
              </a:spcBef>
              <a:buNone/>
              <a:defRPr sz="54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0" i="0" u="none" strike="noStrike" kern="1200" cap="none" spc="0" normalizeH="0" baseline="0" noProof="0" dirty="0">
                <a:ln>
                  <a:noFill/>
                </a:ln>
                <a:solidFill>
                  <a:schemeClr val="tx1">
                    <a:lumMod val="65000"/>
                  </a:schemeClr>
                </a:solidFill>
                <a:effectLst/>
                <a:uLnTx/>
                <a:uFillTx/>
                <a:latin typeface="Arial" panose="020B0604020202020204" pitchFamily="34" charset="0"/>
                <a:ea typeface="+mj-ea"/>
                <a:cs typeface="Arial" panose="020B0604020202020204" pitchFamily="34" charset="0"/>
              </a:rPr>
              <a:t>Welcome to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schemeClr val="tx1">
                    <a:lumMod val="65000"/>
                  </a:schemeClr>
                </a:solidFill>
                <a:effectLst/>
                <a:uLnTx/>
                <a:uFillTx/>
                <a:latin typeface="Arial" panose="020B0604020202020204" pitchFamily="34" charset="0"/>
                <a:ea typeface="+mj-ea"/>
                <a:cs typeface="Arial" panose="020B0604020202020204" pitchFamily="34" charset="0"/>
              </a:rPr>
              <a:t>SUNRISE Workshop 8</a:t>
            </a:r>
          </a:p>
        </p:txBody>
      </p:sp>
      <p:sp>
        <p:nvSpPr>
          <p:cNvPr id="3" name="Subtitle 2">
            <a:extLst>
              <a:ext uri="{FF2B5EF4-FFF2-40B4-BE49-F238E27FC236}">
                <a16:creationId xmlns:a16="http://schemas.microsoft.com/office/drawing/2014/main" id="{238A1505-5A04-DCF3-4FDC-52356AC89B79}"/>
              </a:ext>
            </a:extLst>
          </p:cNvPr>
          <p:cNvSpPr txBox="1">
            <a:spLocks/>
          </p:cNvSpPr>
          <p:nvPr/>
        </p:nvSpPr>
        <p:spPr>
          <a:xfrm>
            <a:off x="708308" y="3805958"/>
            <a:ext cx="10830499" cy="2053990"/>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0070C0"/>
                </a:solidFill>
              </a:rPr>
              <a:t>For members of the SUNRISE Expert Platform</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27 November 2024</a:t>
            </a:r>
          </a:p>
          <a:p>
            <a:r>
              <a:rPr lang="en-GB" dirty="0"/>
              <a:t>Stefan de Vries - </a:t>
            </a:r>
            <a:r>
              <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Applus IDIADA</a:t>
            </a:r>
          </a:p>
          <a:p>
            <a:pPr>
              <a:lnSpc>
                <a:spcPct val="100000"/>
              </a:lnSpc>
            </a:pPr>
            <a:r>
              <a:rPr lang="en-US" sz="2000" b="0" dirty="0">
                <a:solidFill>
                  <a:schemeClr val="tx1"/>
                </a:solidFill>
              </a:rPr>
              <a:t>Jason Zhang - Warwick University</a:t>
            </a:r>
          </a:p>
          <a:p>
            <a:pPr>
              <a:lnSpc>
                <a:spcPct val="100000"/>
              </a:lnSpc>
            </a:pPr>
            <a:r>
              <a:rPr lang="en-US" sz="2000" b="0" dirty="0">
                <a:solidFill>
                  <a:schemeClr val="tx1"/>
                </a:solidFill>
              </a:rPr>
              <a:t>John Fredrik Grönvall - Chalmers </a:t>
            </a:r>
            <a:r>
              <a:rPr lang="en-US" sz="2000" b="0" dirty="0" err="1">
                <a:solidFill>
                  <a:schemeClr val="tx1"/>
                </a:solidFill>
              </a:rPr>
              <a:t>Industriteknik</a:t>
            </a:r>
            <a:endParaRPr lang="en-US" sz="2000" b="0" dirty="0">
              <a:solidFill>
                <a:schemeClr val="tx1"/>
              </a:solidFill>
            </a:endParaRPr>
          </a:p>
          <a:p>
            <a:pPr>
              <a:lnSpc>
                <a:spcPct val="100000"/>
              </a:lnSpc>
            </a:pPr>
            <a:endParaRPr lang="en-US" sz="2000" b="0" dirty="0">
              <a:solidFill>
                <a:schemeClr val="tx1"/>
              </a:solidFill>
            </a:endParaRPr>
          </a:p>
        </p:txBody>
      </p:sp>
      <p:sp>
        <p:nvSpPr>
          <p:cNvPr id="6" name="Title 1">
            <a:extLst>
              <a:ext uri="{FF2B5EF4-FFF2-40B4-BE49-F238E27FC236}">
                <a16:creationId xmlns:a16="http://schemas.microsoft.com/office/drawing/2014/main" id="{DD610AF7-A93A-9E0E-CE97-A5E9B162446C}"/>
              </a:ext>
            </a:extLst>
          </p:cNvPr>
          <p:cNvSpPr txBox="1">
            <a:spLocks/>
          </p:cNvSpPr>
          <p:nvPr/>
        </p:nvSpPr>
        <p:spPr>
          <a:xfrm>
            <a:off x="451260" y="2781661"/>
            <a:ext cx="11087547" cy="749812"/>
          </a:xfrm>
          <a:prstGeom prst="rect">
            <a:avLst/>
          </a:prstGeom>
        </p:spPr>
        <p:txBody>
          <a:bodyPr vert="horz" wrap="square" lIns="36000" tIns="36000" rIns="36000" bIns="36000" rtlCol="0" anchor="b">
            <a:spAutoFit/>
          </a:bodyPr>
          <a:lstStyle>
            <a:defPPr>
              <a:defRPr lang="en-US"/>
            </a:defPPr>
            <a:lvl1pPr marR="0" lvl="0" indent="0" defTabSz="914400" fontAlgn="auto">
              <a:lnSpc>
                <a:spcPct val="100000"/>
              </a:lnSpc>
              <a:spcBef>
                <a:spcPct val="0"/>
              </a:spcBef>
              <a:spcAft>
                <a:spcPts val="0"/>
              </a:spcAft>
              <a:buClrTx/>
              <a:buSzTx/>
              <a:buFontTx/>
              <a:buNone/>
              <a:tabLst/>
              <a:defRPr kumimoji="0" sz="3600" b="0" i="0" u="none" strike="noStrike" cap="none" spc="0" normalizeH="0" baseline="0">
                <a:ln>
                  <a:noFill/>
                </a:ln>
                <a:solidFill>
                  <a:srgbClr val="FFFFFF"/>
                </a:solidFill>
                <a:effectLst/>
                <a:uLnTx/>
                <a:uFillTx/>
                <a:latin typeface="Arial" panose="020B0604020202020204" pitchFamily="34" charset="0"/>
                <a:ea typeface="+mj-ea"/>
                <a:cs typeface="Arial" panose="020B0604020202020204" pitchFamily="34" charset="0"/>
              </a:defRPr>
            </a:lvl1pPr>
          </a:lstStyle>
          <a:p>
            <a:pPr algn="r"/>
            <a:r>
              <a:rPr lang="en-US" sz="4400" dirty="0"/>
              <a:t>Industry engagement</a:t>
            </a:r>
          </a:p>
        </p:txBody>
      </p:sp>
      <p:sp>
        <p:nvSpPr>
          <p:cNvPr id="7" name="Rectangle 6">
            <a:extLst>
              <a:ext uri="{FF2B5EF4-FFF2-40B4-BE49-F238E27FC236}">
                <a16:creationId xmlns:a16="http://schemas.microsoft.com/office/drawing/2014/main" id="{D8B4DE06-FF75-49F2-8221-3A22BCDC75D2}"/>
              </a:ext>
            </a:extLst>
          </p:cNvPr>
          <p:cNvSpPr>
            <a:spLocks noChangeArrowheads="1"/>
          </p:cNvSpPr>
          <p:nvPr/>
        </p:nvSpPr>
        <p:spPr bwMode="auto">
          <a:xfrm>
            <a:off x="528635" y="1628510"/>
            <a:ext cx="1834557" cy="565146"/>
          </a:xfrm>
          <a:prstGeom prst="rect">
            <a:avLst/>
          </a:prstGeom>
          <a:solidFill>
            <a:schemeClr val="tx1"/>
          </a:solidFill>
          <a:ln w="9525">
            <a:solidFill>
              <a:srgbClr val="FF0000"/>
            </a:solidFill>
            <a:miter lim="800000"/>
            <a:headEnd/>
            <a:tailEnd/>
          </a:ln>
        </p:spPr>
        <p:txBody>
          <a:bodyPr wrap="square" lIns="108000" tIns="36000" rIns="108000" bIns="36000" anchor="t">
            <a:spAutoFit/>
          </a:bodyPr>
          <a:lstStyle>
            <a:lvl1pPr>
              <a:defRPr>
                <a:solidFill>
                  <a:srgbClr val="807570"/>
                </a:solidFill>
                <a:latin typeface="Arial" charset="0"/>
                <a:cs typeface="Arial" charset="0"/>
              </a:defRPr>
            </a:lvl1pPr>
            <a:lvl2pPr marL="742950" indent="-285750">
              <a:defRPr>
                <a:solidFill>
                  <a:srgbClr val="807570"/>
                </a:solidFill>
                <a:latin typeface="Arial" charset="0"/>
                <a:cs typeface="Arial" charset="0"/>
              </a:defRPr>
            </a:lvl2pPr>
            <a:lvl3pPr marL="1143000" indent="-228600">
              <a:defRPr>
                <a:solidFill>
                  <a:srgbClr val="807570"/>
                </a:solidFill>
                <a:latin typeface="Arial" charset="0"/>
                <a:cs typeface="Arial" charset="0"/>
              </a:defRPr>
            </a:lvl3pPr>
            <a:lvl4pPr marL="1600200" indent="-228600">
              <a:defRPr>
                <a:solidFill>
                  <a:srgbClr val="807570"/>
                </a:solidFill>
                <a:latin typeface="Arial" charset="0"/>
                <a:cs typeface="Arial" charset="0"/>
              </a:defRPr>
            </a:lvl4pPr>
            <a:lvl5pPr marL="2057400" indent="-228600">
              <a:defRPr>
                <a:solidFill>
                  <a:srgbClr val="807570"/>
                </a:solidFill>
                <a:latin typeface="Arial" charset="0"/>
                <a:cs typeface="Arial" charset="0"/>
              </a:defRPr>
            </a:lvl5pPr>
            <a:lvl6pPr marL="2514600" indent="-228600" algn="ctr" eaLnBrk="0" fontAlgn="base" hangingPunct="0">
              <a:spcBef>
                <a:spcPct val="50000"/>
              </a:spcBef>
              <a:spcAft>
                <a:spcPct val="0"/>
              </a:spcAft>
              <a:defRPr>
                <a:solidFill>
                  <a:srgbClr val="807570"/>
                </a:solidFill>
                <a:latin typeface="Arial" charset="0"/>
                <a:cs typeface="Arial" charset="0"/>
              </a:defRPr>
            </a:lvl6pPr>
            <a:lvl7pPr marL="2971800" indent="-228600" algn="ctr" eaLnBrk="0" fontAlgn="base" hangingPunct="0">
              <a:spcBef>
                <a:spcPct val="50000"/>
              </a:spcBef>
              <a:spcAft>
                <a:spcPct val="0"/>
              </a:spcAft>
              <a:defRPr>
                <a:solidFill>
                  <a:srgbClr val="807570"/>
                </a:solidFill>
                <a:latin typeface="Arial" charset="0"/>
                <a:cs typeface="Arial" charset="0"/>
              </a:defRPr>
            </a:lvl7pPr>
            <a:lvl8pPr marL="3429000" indent="-228600" algn="ctr" eaLnBrk="0" fontAlgn="base" hangingPunct="0">
              <a:spcBef>
                <a:spcPct val="50000"/>
              </a:spcBef>
              <a:spcAft>
                <a:spcPct val="0"/>
              </a:spcAft>
              <a:defRPr>
                <a:solidFill>
                  <a:srgbClr val="807570"/>
                </a:solidFill>
                <a:latin typeface="Arial" charset="0"/>
                <a:cs typeface="Arial" charset="0"/>
              </a:defRPr>
            </a:lvl8pPr>
            <a:lvl9pPr marL="3886200" indent="-228600" algn="ctr" eaLnBrk="0" fontAlgn="base" hangingPunct="0">
              <a:spcBef>
                <a:spcPct val="50000"/>
              </a:spcBef>
              <a:spcAft>
                <a:spcPct val="0"/>
              </a:spcAft>
              <a:defRPr>
                <a:solidFill>
                  <a:srgbClr val="807570"/>
                </a:solidFill>
                <a:latin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GB" sz="1600" b="1" u="none" strike="noStrike" kern="1200" cap="none" spc="0" normalizeH="0" baseline="0" noProof="0" dirty="0">
                <a:ln>
                  <a:noFill/>
                </a:ln>
                <a:solidFill>
                  <a:srgbClr val="7F7F7F"/>
                </a:solidFill>
                <a:effectLst/>
                <a:uLnTx/>
                <a:uFillTx/>
                <a:latin typeface="Arial" panose="020B0604020202020204" pitchFamily="34" charset="0"/>
                <a:ea typeface="+mj-ea"/>
                <a:cs typeface="Arial" panose="020B0604020202020204" pitchFamily="34" charset="0"/>
              </a:rPr>
              <a:t>Starts at </a:t>
            </a:r>
          </a:p>
          <a:p>
            <a:pPr marL="0" marR="0" lvl="0" indent="0" algn="r" defTabSz="914400" rtl="0" eaLnBrk="1" fontAlgn="auto" latinLnBrk="0" hangingPunct="1">
              <a:lnSpc>
                <a:spcPct val="100000"/>
              </a:lnSpc>
              <a:spcBef>
                <a:spcPct val="0"/>
              </a:spcBef>
              <a:spcAft>
                <a:spcPts val="0"/>
              </a:spcAft>
              <a:buClrTx/>
              <a:buSzTx/>
              <a:buFontTx/>
              <a:buNone/>
              <a:tabLst/>
              <a:defRPr/>
            </a:pPr>
            <a:r>
              <a:rPr kumimoji="0" lang="en-GB" sz="1600" b="1" u="none" strike="noStrike" kern="1200" cap="none" spc="0" normalizeH="0" baseline="0" noProof="0" dirty="0">
                <a:ln>
                  <a:noFill/>
                </a:ln>
                <a:solidFill>
                  <a:srgbClr val="7F7F7F"/>
                </a:solidFill>
                <a:effectLst/>
                <a:uLnTx/>
                <a:uFillTx/>
                <a:latin typeface="Arial" panose="020B0604020202020204" pitchFamily="34" charset="0"/>
                <a:ea typeface="+mj-ea"/>
                <a:cs typeface="Arial" panose="020B0604020202020204" pitchFamily="34" charset="0"/>
              </a:rPr>
              <a:t>13:00 CET!</a:t>
            </a:r>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59D8C2FD-AA32-EE79-7302-62A85903B131}"/>
              </a:ext>
            </a:extLst>
          </p:cNvPr>
          <p:cNvPicPr>
            <a:picLocks noChangeAspect="1"/>
          </p:cNvPicPr>
          <p:nvPr/>
        </p:nvPicPr>
        <p:blipFill>
          <a:blip r:embed="rId4"/>
          <a:stretch>
            <a:fillRect/>
          </a:stretch>
        </p:blipFill>
        <p:spPr>
          <a:xfrm>
            <a:off x="588010" y="1695385"/>
            <a:ext cx="457020" cy="457020"/>
          </a:xfrm>
          <a:prstGeom prst="rect">
            <a:avLst/>
          </a:prstGeom>
        </p:spPr>
      </p:pic>
    </p:spTree>
    <p:extLst>
      <p:ext uri="{BB962C8B-B14F-4D97-AF65-F5344CB8AC3E}">
        <p14:creationId xmlns:p14="http://schemas.microsoft.com/office/powerpoint/2010/main" val="3525636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a:t>
            </a:fld>
            <a:r>
              <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rPr>
              <a:t> </a:t>
            </a:r>
          </a:p>
        </p:txBody>
      </p:sp>
      <p:sp>
        <p:nvSpPr>
          <p:cNvPr id="5" name="Title 6">
            <a:extLst>
              <a:ext uri="{FF2B5EF4-FFF2-40B4-BE49-F238E27FC236}">
                <a16:creationId xmlns:a16="http://schemas.microsoft.com/office/drawing/2014/main" id="{FB2CC94D-A428-46E2-AB26-1898C977C23D}"/>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Welcome</a:t>
            </a:r>
          </a:p>
        </p:txBody>
      </p:sp>
      <p:sp>
        <p:nvSpPr>
          <p:cNvPr id="3" name="Rectangle 2">
            <a:extLst>
              <a:ext uri="{FF2B5EF4-FFF2-40B4-BE49-F238E27FC236}">
                <a16:creationId xmlns:a16="http://schemas.microsoft.com/office/drawing/2014/main" id="{08AAB519-D9C9-F31D-E99A-3977CD3061AA}"/>
              </a:ext>
            </a:extLst>
          </p:cNvPr>
          <p:cNvSpPr>
            <a:spLocks noChangeArrowheads="1"/>
          </p:cNvSpPr>
          <p:nvPr/>
        </p:nvSpPr>
        <p:spPr bwMode="auto">
          <a:xfrm>
            <a:off x="632365" y="738605"/>
            <a:ext cx="10503274" cy="1683400"/>
          </a:xfrm>
          <a:prstGeom prst="rect">
            <a:avLst/>
          </a:prstGeom>
          <a:solidFill>
            <a:schemeClr val="tx1"/>
          </a:solidFill>
          <a:ln w="9525">
            <a:solidFill>
              <a:srgbClr val="B2CEF4"/>
            </a:solidFill>
            <a:miter lim="800000"/>
            <a:headEnd/>
            <a:tailEnd/>
          </a:ln>
        </p:spPr>
        <p:txBody>
          <a:bodyPr wrap="square" lIns="144000" tIns="36000" rIns="144000" bIns="36000" anchor="t">
            <a:spAutoFit/>
          </a:bodyPr>
          <a:lstStyle>
            <a:lvl1pPr>
              <a:defRPr>
                <a:solidFill>
                  <a:srgbClr val="807570"/>
                </a:solidFill>
                <a:latin typeface="Arial" charset="0"/>
                <a:cs typeface="Arial" charset="0"/>
              </a:defRPr>
            </a:lvl1pPr>
            <a:lvl2pPr marL="742950" indent="-285750">
              <a:defRPr>
                <a:solidFill>
                  <a:srgbClr val="807570"/>
                </a:solidFill>
                <a:latin typeface="Arial" charset="0"/>
                <a:cs typeface="Arial" charset="0"/>
              </a:defRPr>
            </a:lvl2pPr>
            <a:lvl3pPr marL="1143000" indent="-228600">
              <a:defRPr>
                <a:solidFill>
                  <a:srgbClr val="807570"/>
                </a:solidFill>
                <a:latin typeface="Arial" charset="0"/>
                <a:cs typeface="Arial" charset="0"/>
              </a:defRPr>
            </a:lvl3pPr>
            <a:lvl4pPr marL="1600200" indent="-228600">
              <a:defRPr>
                <a:solidFill>
                  <a:srgbClr val="807570"/>
                </a:solidFill>
                <a:latin typeface="Arial" charset="0"/>
                <a:cs typeface="Arial" charset="0"/>
              </a:defRPr>
            </a:lvl4pPr>
            <a:lvl5pPr marL="2057400" indent="-228600">
              <a:defRPr>
                <a:solidFill>
                  <a:srgbClr val="807570"/>
                </a:solidFill>
                <a:latin typeface="Arial" charset="0"/>
                <a:cs typeface="Arial" charset="0"/>
              </a:defRPr>
            </a:lvl5pPr>
            <a:lvl6pPr marL="2514600" indent="-228600" algn="ctr" eaLnBrk="0" fontAlgn="base" hangingPunct="0">
              <a:spcBef>
                <a:spcPct val="50000"/>
              </a:spcBef>
              <a:spcAft>
                <a:spcPct val="0"/>
              </a:spcAft>
              <a:defRPr>
                <a:solidFill>
                  <a:srgbClr val="807570"/>
                </a:solidFill>
                <a:latin typeface="Arial" charset="0"/>
                <a:cs typeface="Arial" charset="0"/>
              </a:defRPr>
            </a:lvl6pPr>
            <a:lvl7pPr marL="2971800" indent="-228600" algn="ctr" eaLnBrk="0" fontAlgn="base" hangingPunct="0">
              <a:spcBef>
                <a:spcPct val="50000"/>
              </a:spcBef>
              <a:spcAft>
                <a:spcPct val="0"/>
              </a:spcAft>
              <a:defRPr>
                <a:solidFill>
                  <a:srgbClr val="807570"/>
                </a:solidFill>
                <a:latin typeface="Arial" charset="0"/>
                <a:cs typeface="Arial" charset="0"/>
              </a:defRPr>
            </a:lvl7pPr>
            <a:lvl8pPr marL="3429000" indent="-228600" algn="ctr" eaLnBrk="0" fontAlgn="base" hangingPunct="0">
              <a:spcBef>
                <a:spcPct val="50000"/>
              </a:spcBef>
              <a:spcAft>
                <a:spcPct val="0"/>
              </a:spcAft>
              <a:defRPr>
                <a:solidFill>
                  <a:srgbClr val="807570"/>
                </a:solidFill>
                <a:latin typeface="Arial" charset="0"/>
                <a:cs typeface="Arial" charset="0"/>
              </a:defRPr>
            </a:lvl8pPr>
            <a:lvl9pPr marL="3886200" indent="-228600" algn="ctr" eaLnBrk="0" fontAlgn="base" hangingPunct="0">
              <a:spcBef>
                <a:spcPct val="50000"/>
              </a:spcBef>
              <a:spcAft>
                <a:spcPct val="0"/>
              </a:spcAft>
              <a:defRPr>
                <a:solidFill>
                  <a:srgbClr val="807570"/>
                </a:solidFill>
                <a:latin typeface="Arial" charset="0"/>
                <a:cs typeface="Arial" charset="0"/>
              </a:defRPr>
            </a:lvl9pPr>
          </a:lstStyle>
          <a:p>
            <a:pPr marL="0" marR="0" lvl="0" indent="0" algn="just" defTabSz="914400" eaLnBrk="1" fontAlgn="t" latinLnBrk="0" hangingPunct="1">
              <a:lnSpc>
                <a:spcPct val="150000"/>
              </a:lnSpc>
              <a:spcBef>
                <a:spcPts val="0"/>
              </a:spcBef>
              <a:spcAft>
                <a:spcPts val="0"/>
              </a:spcAft>
              <a:buClrTx/>
              <a:buSzTx/>
              <a:buFontTx/>
              <a:buNone/>
              <a:tabLst/>
              <a:defRPr/>
            </a:pPr>
            <a:r>
              <a:rPr lang="en-US" b="1" kern="0" dirty="0">
                <a:solidFill>
                  <a:srgbClr val="1755A6"/>
                </a:solidFill>
                <a:latin typeface="Arial" panose="020B0604020202020204" pitchFamily="34" charset="0"/>
                <a:cs typeface="Arial" panose="020B0604020202020204" pitchFamily="34" charset="0"/>
              </a:rPr>
              <a:t>Workshop details</a:t>
            </a:r>
            <a:endParaRPr kumimoji="0" lang="en-US" b="1" i="0"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endParaRPr>
          </a:p>
          <a:p>
            <a:pPr defTabSz="1077913">
              <a:lnSpc>
                <a:spcPct val="150000"/>
              </a:lnSpc>
              <a:defRPr/>
            </a:pPr>
            <a:r>
              <a:rPr kumimoji="0" lang="en-US" i="1" u="none" strike="noStrike" kern="0" cap="none" spc="0" normalizeH="0" baseline="0" noProof="0" dirty="0">
                <a:ln>
                  <a:noFill/>
                </a:ln>
                <a:solidFill>
                  <a:srgbClr val="7F7F7F"/>
                </a:solidFill>
                <a:effectLst/>
                <a:uLnTx/>
                <a:uFillTx/>
                <a:latin typeface="Arial" panose="020B0604020202020204" pitchFamily="34" charset="0"/>
                <a:ea typeface="Calibri" panose="020F0502020204030204" pitchFamily="34" charset="0"/>
                <a:cs typeface="Arial" panose="020B0604020202020204" pitchFamily="34" charset="0"/>
              </a:rPr>
              <a:t>Timeframe</a:t>
            </a:r>
            <a:r>
              <a:rPr kumimoji="0" lang="en-US" b="0" i="0" u="none" strike="noStrike" kern="0" cap="none" spc="0" normalizeH="0" baseline="0" noProof="0" dirty="0">
                <a:ln>
                  <a:noFill/>
                </a:ln>
                <a:solidFill>
                  <a:srgbClr val="7F7F7F"/>
                </a:solidFill>
                <a:effectLst/>
                <a:uLnTx/>
                <a:uFillTx/>
                <a:latin typeface="Arial" panose="020B0604020202020204" pitchFamily="34" charset="0"/>
                <a:ea typeface="Calibri" panose="020F0502020204030204" pitchFamily="34" charset="0"/>
                <a:cs typeface="Arial" panose="020B0604020202020204" pitchFamily="34" charset="0"/>
              </a:rPr>
              <a:t>	27 November from 13:00 to 14:45 CET</a:t>
            </a:r>
          </a:p>
          <a:p>
            <a:pPr defTabSz="1077913">
              <a:lnSpc>
                <a:spcPct val="150000"/>
              </a:lnSpc>
              <a:defRPr/>
            </a:pPr>
            <a:r>
              <a:rPr kumimoji="0" lang="en-US" i="1" u="none" strike="noStrike" kern="0" cap="none" spc="0" normalizeH="0" baseline="0" noProof="0" dirty="0">
                <a:ln>
                  <a:noFill/>
                </a:ln>
                <a:solidFill>
                  <a:srgbClr val="7F7F7F"/>
                </a:solidFill>
                <a:effectLst/>
                <a:uLnTx/>
                <a:uFillTx/>
                <a:latin typeface="Arial" panose="020B0604020202020204" pitchFamily="34" charset="0"/>
                <a:ea typeface="Calibri" panose="020F0502020204030204" pitchFamily="34" charset="0"/>
                <a:cs typeface="Arial" panose="020B0604020202020204" pitchFamily="34" charset="0"/>
              </a:rPr>
              <a:t>Today’s subject</a:t>
            </a:r>
            <a:r>
              <a:rPr kumimoji="0" lang="en-US" b="0" i="0" u="none" strike="noStrike" kern="0" cap="none" spc="0" normalizeH="0" baseline="0" noProof="0" dirty="0">
                <a:ln>
                  <a:noFill/>
                </a:ln>
                <a:solidFill>
                  <a:srgbClr val="7F7F7F"/>
                </a:solidFill>
                <a:effectLst/>
                <a:uLnTx/>
                <a:uFillTx/>
                <a:latin typeface="Arial" panose="020B0604020202020204" pitchFamily="34" charset="0"/>
                <a:ea typeface="Calibri" panose="020F0502020204030204" pitchFamily="34" charset="0"/>
                <a:cs typeface="Arial" panose="020B0604020202020204" pitchFamily="34" charset="0"/>
              </a:rPr>
              <a:t>	</a:t>
            </a:r>
            <a:r>
              <a:rPr lang="en-US" sz="1800" dirty="0"/>
              <a:t>Industry engagement</a:t>
            </a:r>
            <a:endParaRPr kumimoji="0" lang="en-US" b="0" i="0" u="none" strike="noStrike" kern="0" cap="none" spc="0" normalizeH="0" baseline="0" noProof="0" dirty="0">
              <a:ln>
                <a:noFill/>
              </a:ln>
              <a:solidFill>
                <a:srgbClr val="7F7F7F"/>
              </a:solidFill>
              <a:effectLst/>
              <a:uLnTx/>
              <a:uFillTx/>
              <a:latin typeface="Arial" panose="020B0604020202020204" pitchFamily="34" charset="0"/>
              <a:ea typeface="Calibri" panose="020F0502020204030204" pitchFamily="34" charset="0"/>
              <a:cs typeface="Arial" panose="020B0604020202020204" pitchFamily="34" charset="0"/>
            </a:endParaRPr>
          </a:p>
          <a:p>
            <a:pPr defTabSz="1077913">
              <a:lnSpc>
                <a:spcPct val="150000"/>
              </a:lnSpc>
              <a:defRPr/>
            </a:pPr>
            <a:r>
              <a:rPr kumimoji="0" lang="en-US" i="1" u="none" strike="noStrike" kern="0" cap="none" spc="0" normalizeH="0" baseline="0" noProof="0" dirty="0">
                <a:ln>
                  <a:noFill/>
                </a:ln>
                <a:solidFill>
                  <a:srgbClr val="7F7F7F"/>
                </a:solidFill>
                <a:effectLst/>
                <a:uLnTx/>
                <a:uFillTx/>
                <a:latin typeface="Arial" panose="020B0604020202020204" pitchFamily="34" charset="0"/>
                <a:ea typeface="Calibri" panose="020F0502020204030204" pitchFamily="34" charset="0"/>
                <a:cs typeface="Arial" panose="020B0604020202020204" pitchFamily="34" charset="0"/>
              </a:rPr>
              <a:t>Goal</a:t>
            </a:r>
            <a:r>
              <a:rPr kumimoji="0" lang="en-US" b="0" i="0" u="none" strike="noStrike" kern="0" cap="none" spc="0" normalizeH="0" baseline="0" noProof="0" dirty="0">
                <a:ln>
                  <a:noFill/>
                </a:ln>
                <a:solidFill>
                  <a:srgbClr val="7F7F7F"/>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800" i="0" u="none" strike="noStrike" kern="0" cap="none" spc="0" normalizeH="0" baseline="0" noProof="0" dirty="0">
                <a:ln>
                  <a:noFill/>
                </a:ln>
                <a:solidFill>
                  <a:srgbClr val="7F7F7F"/>
                </a:solidFill>
                <a:effectLst/>
                <a:uLnTx/>
                <a:uFillTx/>
                <a:latin typeface="Arial" panose="020B0604020202020204" pitchFamily="34" charset="0"/>
                <a:ea typeface="+mn-ea"/>
                <a:cs typeface="Arial" panose="020B0604020202020204" pitchFamily="34" charset="0"/>
              </a:rPr>
              <a:t>Increase focus on SAF users in the industry (OEMs and TIER1s)</a:t>
            </a:r>
            <a:endParaRPr kumimoji="0" lang="en-US" b="0" i="0" u="none" strike="noStrike" kern="0" cap="none" spc="0" normalizeH="0" baseline="0" noProof="0" dirty="0">
              <a:ln>
                <a:noFill/>
              </a:ln>
              <a:solidFill>
                <a:srgbClr val="7F7F7F"/>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CB73E35E-7773-81D3-53C3-CBA95374F931}"/>
              </a:ext>
            </a:extLst>
          </p:cNvPr>
          <p:cNvSpPr>
            <a:spLocks noChangeArrowheads="1"/>
          </p:cNvSpPr>
          <p:nvPr/>
        </p:nvSpPr>
        <p:spPr bwMode="auto">
          <a:xfrm>
            <a:off x="632365" y="2668601"/>
            <a:ext cx="10503273" cy="3337116"/>
          </a:xfrm>
          <a:prstGeom prst="rect">
            <a:avLst/>
          </a:prstGeom>
          <a:solidFill>
            <a:schemeClr val="tx1"/>
          </a:solidFill>
          <a:ln w="9525">
            <a:solidFill>
              <a:srgbClr val="B2CEF4"/>
            </a:solidFill>
            <a:miter lim="800000"/>
            <a:headEnd/>
            <a:tailEnd/>
          </a:ln>
        </p:spPr>
        <p:txBody>
          <a:bodyPr wrap="square" lIns="144000" tIns="36000" rIns="144000" bIns="36000" anchor="t">
            <a:noAutofit/>
          </a:bodyPr>
          <a:lstStyle>
            <a:lvl1pPr>
              <a:defRPr>
                <a:solidFill>
                  <a:srgbClr val="807570"/>
                </a:solidFill>
                <a:latin typeface="Arial" charset="0"/>
                <a:cs typeface="Arial" charset="0"/>
              </a:defRPr>
            </a:lvl1pPr>
            <a:lvl2pPr marL="742950" indent="-285750">
              <a:defRPr>
                <a:solidFill>
                  <a:srgbClr val="807570"/>
                </a:solidFill>
                <a:latin typeface="Arial" charset="0"/>
                <a:cs typeface="Arial" charset="0"/>
              </a:defRPr>
            </a:lvl2pPr>
            <a:lvl3pPr marL="1143000" indent="-228600">
              <a:defRPr>
                <a:solidFill>
                  <a:srgbClr val="807570"/>
                </a:solidFill>
                <a:latin typeface="Arial" charset="0"/>
                <a:cs typeface="Arial" charset="0"/>
              </a:defRPr>
            </a:lvl3pPr>
            <a:lvl4pPr marL="1600200" indent="-228600">
              <a:defRPr>
                <a:solidFill>
                  <a:srgbClr val="807570"/>
                </a:solidFill>
                <a:latin typeface="Arial" charset="0"/>
                <a:cs typeface="Arial" charset="0"/>
              </a:defRPr>
            </a:lvl4pPr>
            <a:lvl5pPr marL="2057400" indent="-228600">
              <a:defRPr>
                <a:solidFill>
                  <a:srgbClr val="807570"/>
                </a:solidFill>
                <a:latin typeface="Arial" charset="0"/>
                <a:cs typeface="Arial" charset="0"/>
              </a:defRPr>
            </a:lvl5pPr>
            <a:lvl6pPr marL="2514600" indent="-228600" algn="ctr" eaLnBrk="0" fontAlgn="base" hangingPunct="0">
              <a:spcBef>
                <a:spcPct val="50000"/>
              </a:spcBef>
              <a:spcAft>
                <a:spcPct val="0"/>
              </a:spcAft>
              <a:defRPr>
                <a:solidFill>
                  <a:srgbClr val="807570"/>
                </a:solidFill>
                <a:latin typeface="Arial" charset="0"/>
                <a:cs typeface="Arial" charset="0"/>
              </a:defRPr>
            </a:lvl6pPr>
            <a:lvl7pPr marL="2971800" indent="-228600" algn="ctr" eaLnBrk="0" fontAlgn="base" hangingPunct="0">
              <a:spcBef>
                <a:spcPct val="50000"/>
              </a:spcBef>
              <a:spcAft>
                <a:spcPct val="0"/>
              </a:spcAft>
              <a:defRPr>
                <a:solidFill>
                  <a:srgbClr val="807570"/>
                </a:solidFill>
                <a:latin typeface="Arial" charset="0"/>
                <a:cs typeface="Arial" charset="0"/>
              </a:defRPr>
            </a:lvl7pPr>
            <a:lvl8pPr marL="3429000" indent="-228600" algn="ctr" eaLnBrk="0" fontAlgn="base" hangingPunct="0">
              <a:spcBef>
                <a:spcPct val="50000"/>
              </a:spcBef>
              <a:spcAft>
                <a:spcPct val="0"/>
              </a:spcAft>
              <a:defRPr>
                <a:solidFill>
                  <a:srgbClr val="807570"/>
                </a:solidFill>
                <a:latin typeface="Arial" charset="0"/>
                <a:cs typeface="Arial" charset="0"/>
              </a:defRPr>
            </a:lvl8pPr>
            <a:lvl9pPr marL="3886200" indent="-228600" algn="ctr" eaLnBrk="0" fontAlgn="base" hangingPunct="0">
              <a:spcBef>
                <a:spcPct val="50000"/>
              </a:spcBef>
              <a:spcAft>
                <a:spcPct val="0"/>
              </a:spcAft>
              <a:defRPr>
                <a:solidFill>
                  <a:srgbClr val="807570"/>
                </a:solidFill>
                <a:latin typeface="Arial" charset="0"/>
                <a:cs typeface="Arial" charset="0"/>
              </a:defRPr>
            </a:lvl9pPr>
          </a:lstStyle>
          <a:p>
            <a:pPr marL="0" marR="0" lvl="0" indent="0" algn="just" defTabSz="914400" eaLnBrk="1" fontAlgn="t" latinLnBrk="0" hangingPunct="1">
              <a:lnSpc>
                <a:spcPct val="150000"/>
              </a:lnSpc>
              <a:spcBef>
                <a:spcPts val="0"/>
              </a:spcBef>
              <a:spcAft>
                <a:spcPts val="0"/>
              </a:spcAft>
              <a:buClrTx/>
              <a:buSzTx/>
              <a:buFontTx/>
              <a:buNone/>
              <a:tabLst/>
              <a:defRPr/>
            </a:pPr>
            <a:r>
              <a:rPr lang="en-US" b="1" kern="0" dirty="0">
                <a:solidFill>
                  <a:srgbClr val="1755A6"/>
                </a:solidFill>
                <a:latin typeface="Arial" panose="020B0604020202020204" pitchFamily="34" charset="0"/>
                <a:cs typeface="Arial" panose="020B0604020202020204" pitchFamily="34" charset="0"/>
              </a:rPr>
              <a:t>Workshop team</a:t>
            </a:r>
            <a:endParaRPr kumimoji="0" lang="en-US" b="1" i="0"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endParaRPr>
          </a:p>
          <a:p>
            <a:pPr defTabSz="1077913">
              <a:lnSpc>
                <a:spcPct val="150000"/>
              </a:lnSpc>
              <a:defRPr/>
            </a:pPr>
            <a:endParaRPr kumimoji="0" lang="en-US" b="0" i="0" u="none" strike="noStrike" kern="0" cap="none" spc="0" normalizeH="0" baseline="0" noProof="0" dirty="0">
              <a:ln>
                <a:noFill/>
              </a:ln>
              <a:solidFill>
                <a:srgbClr val="7F7F7F"/>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8" name="Picture 7" descr="A person with short hair wearing a suit&#10;&#10;Description automatically generated">
            <a:extLst>
              <a:ext uri="{FF2B5EF4-FFF2-40B4-BE49-F238E27FC236}">
                <a16:creationId xmlns:a16="http://schemas.microsoft.com/office/drawing/2014/main" id="{3567BD7D-609A-5858-9045-D54D833F04FF}"/>
              </a:ext>
            </a:extLst>
          </p:cNvPr>
          <p:cNvPicPr>
            <a:picLocks noChangeAspect="1"/>
          </p:cNvPicPr>
          <p:nvPr/>
        </p:nvPicPr>
        <p:blipFill rotWithShape="1">
          <a:blip r:embed="rId3"/>
          <a:srcRect l="5603" r="6380"/>
          <a:stretch/>
        </p:blipFill>
        <p:spPr>
          <a:xfrm>
            <a:off x="769659" y="3180429"/>
            <a:ext cx="2138489" cy="2429613"/>
          </a:xfrm>
          <a:prstGeom prst="rect">
            <a:avLst/>
          </a:prstGeom>
          <a:ln>
            <a:solidFill>
              <a:srgbClr val="1755A6"/>
            </a:solidFill>
          </a:ln>
        </p:spPr>
      </p:pic>
      <p:pic>
        <p:nvPicPr>
          <p:cNvPr id="10" name="Picture 9" descr="A person in a white shirt&#10;&#10;Description automatically generated">
            <a:extLst>
              <a:ext uri="{FF2B5EF4-FFF2-40B4-BE49-F238E27FC236}">
                <a16:creationId xmlns:a16="http://schemas.microsoft.com/office/drawing/2014/main" id="{EC443AF8-958B-F1F6-FB62-5B10721AC778}"/>
              </a:ext>
            </a:extLst>
          </p:cNvPr>
          <p:cNvPicPr>
            <a:picLocks noChangeAspect="1"/>
          </p:cNvPicPr>
          <p:nvPr/>
        </p:nvPicPr>
        <p:blipFill rotWithShape="1">
          <a:blip r:embed="rId4"/>
          <a:srcRect r="11983"/>
          <a:stretch/>
        </p:blipFill>
        <p:spPr>
          <a:xfrm>
            <a:off x="3345979" y="3180428"/>
            <a:ext cx="2138489" cy="2429613"/>
          </a:xfrm>
          <a:prstGeom prst="rect">
            <a:avLst/>
          </a:prstGeom>
          <a:ln>
            <a:solidFill>
              <a:srgbClr val="1755A6"/>
            </a:solidFill>
          </a:ln>
        </p:spPr>
      </p:pic>
      <p:sp>
        <p:nvSpPr>
          <p:cNvPr id="11" name="Title 1">
            <a:extLst>
              <a:ext uri="{FF2B5EF4-FFF2-40B4-BE49-F238E27FC236}">
                <a16:creationId xmlns:a16="http://schemas.microsoft.com/office/drawing/2014/main" id="{3E8C05ED-8918-6C33-5641-F1A894A8EDF0}"/>
              </a:ext>
            </a:extLst>
          </p:cNvPr>
          <p:cNvSpPr txBox="1">
            <a:spLocks/>
          </p:cNvSpPr>
          <p:nvPr/>
        </p:nvSpPr>
        <p:spPr>
          <a:xfrm>
            <a:off x="769659" y="5610041"/>
            <a:ext cx="2138489" cy="318924"/>
          </a:xfrm>
          <a:prstGeom prst="rect">
            <a:avLst/>
          </a:prstGeom>
          <a:solidFill>
            <a:schemeClr val="tx1"/>
          </a:solidFill>
          <a:ln w="9525">
            <a:solidFill>
              <a:srgbClr val="1755A6"/>
            </a:solidFill>
            <a:miter lim="800000"/>
            <a:headEnd/>
            <a:tailEnd/>
          </a:ln>
        </p:spPr>
        <p:txBody>
          <a:bodyPr wrap="square" lIns="36000" tIns="36000" rIns="36000" bIns="36000" anchor="t">
            <a:spAutoFit/>
          </a:bodyPr>
          <a:lstStyle>
            <a:defPPr>
              <a:defRPr lang="en-US"/>
            </a:defPPr>
            <a:lvl1pPr algn="ctr" defTabSz="914400" fontAlgn="t">
              <a:lnSpc>
                <a:spcPct val="150000"/>
              </a:lnSpc>
              <a:defRPr b="1" kern="0">
                <a:solidFill>
                  <a:srgbClr val="1755A6"/>
                </a:solidFill>
                <a:latin typeface="Arial" panose="020B0604020202020204" pitchFamily="34" charset="0"/>
                <a:cs typeface="Arial" panose="020B0604020202020204" pitchFamily="34" charset="0"/>
              </a:defRPr>
            </a:lvl1pPr>
          </a:lstStyle>
          <a:p>
            <a:pPr>
              <a:lnSpc>
                <a:spcPct val="100000"/>
              </a:lnSpc>
            </a:pPr>
            <a:r>
              <a:rPr lang="en-US" sz="1600" b="0" dirty="0">
                <a:solidFill>
                  <a:srgbClr val="7F7F7F"/>
                </a:solidFill>
              </a:rPr>
              <a:t>Organization</a:t>
            </a:r>
          </a:p>
        </p:txBody>
      </p:sp>
      <p:sp>
        <p:nvSpPr>
          <p:cNvPr id="15" name="Title 1">
            <a:extLst>
              <a:ext uri="{FF2B5EF4-FFF2-40B4-BE49-F238E27FC236}">
                <a16:creationId xmlns:a16="http://schemas.microsoft.com/office/drawing/2014/main" id="{80A4BF6E-EC61-464D-AAD0-748A4B1CB3A5}"/>
              </a:ext>
            </a:extLst>
          </p:cNvPr>
          <p:cNvSpPr txBox="1">
            <a:spLocks/>
          </p:cNvSpPr>
          <p:nvPr/>
        </p:nvSpPr>
        <p:spPr>
          <a:xfrm>
            <a:off x="3345978" y="5604279"/>
            <a:ext cx="2138489" cy="318924"/>
          </a:xfrm>
          <a:prstGeom prst="rect">
            <a:avLst/>
          </a:prstGeom>
          <a:solidFill>
            <a:schemeClr val="tx1"/>
          </a:solidFill>
          <a:ln w="9525">
            <a:solidFill>
              <a:srgbClr val="1755A6"/>
            </a:solidFill>
            <a:miter lim="800000"/>
            <a:headEnd/>
            <a:tailEnd/>
          </a:ln>
        </p:spPr>
        <p:txBody>
          <a:bodyPr wrap="square" lIns="36000" tIns="36000" rIns="36000" bIns="36000" anchor="t">
            <a:spAutoFit/>
          </a:bodyPr>
          <a:lstStyle>
            <a:defPPr>
              <a:defRPr lang="en-US"/>
            </a:defPPr>
            <a:lvl1pPr algn="ctr" defTabSz="914400" fontAlgn="t">
              <a:lnSpc>
                <a:spcPct val="150000"/>
              </a:lnSpc>
              <a:defRPr b="1" kern="0">
                <a:solidFill>
                  <a:srgbClr val="1755A6"/>
                </a:solidFill>
                <a:latin typeface="Arial" panose="020B0604020202020204" pitchFamily="34" charset="0"/>
                <a:cs typeface="Arial" panose="020B0604020202020204" pitchFamily="34" charset="0"/>
              </a:defRPr>
            </a:lvl1pPr>
          </a:lstStyle>
          <a:p>
            <a:pPr>
              <a:lnSpc>
                <a:spcPct val="100000"/>
              </a:lnSpc>
            </a:pPr>
            <a:r>
              <a:rPr lang="en-US" sz="1600" b="0" dirty="0">
                <a:solidFill>
                  <a:srgbClr val="7F7F7F"/>
                </a:solidFill>
              </a:rPr>
              <a:t>Moderation</a:t>
            </a:r>
          </a:p>
        </p:txBody>
      </p:sp>
      <p:sp>
        <p:nvSpPr>
          <p:cNvPr id="17" name="Title 1">
            <a:extLst>
              <a:ext uri="{FF2B5EF4-FFF2-40B4-BE49-F238E27FC236}">
                <a16:creationId xmlns:a16="http://schemas.microsoft.com/office/drawing/2014/main" id="{6647C082-47F1-91B3-467E-4802391A8F14}"/>
              </a:ext>
            </a:extLst>
          </p:cNvPr>
          <p:cNvSpPr txBox="1">
            <a:spLocks/>
          </p:cNvSpPr>
          <p:nvPr/>
        </p:nvSpPr>
        <p:spPr>
          <a:xfrm>
            <a:off x="769659" y="5160129"/>
            <a:ext cx="2138489" cy="430887"/>
          </a:xfrm>
          <a:prstGeom prst="rect">
            <a:avLst/>
          </a:prstGeom>
          <a:noFill/>
          <a:ln w="9525">
            <a:noFill/>
            <a:miter lim="800000"/>
            <a:headEnd/>
            <a:tailEnd/>
          </a:ln>
        </p:spPr>
        <p:txBody>
          <a:bodyPr wrap="square" lIns="0" tIns="0" rIns="36000" bIns="0" anchor="t">
            <a:spAutoFit/>
          </a:bodyPr>
          <a:lstStyle>
            <a:defPPr>
              <a:defRPr lang="en-US"/>
            </a:defPPr>
            <a:lvl1pPr algn="ctr" defTabSz="914400" fontAlgn="t">
              <a:lnSpc>
                <a:spcPct val="150000"/>
              </a:lnSpc>
              <a:defRPr b="1" kern="0">
                <a:solidFill>
                  <a:srgbClr val="1755A6"/>
                </a:solidFill>
                <a:latin typeface="Arial" panose="020B0604020202020204" pitchFamily="34" charset="0"/>
                <a:cs typeface="Arial" panose="020B0604020202020204" pitchFamily="34" charset="0"/>
              </a:defRPr>
            </a:lvl1pPr>
          </a:lstStyle>
          <a:p>
            <a:pPr>
              <a:lnSpc>
                <a:spcPct val="100000"/>
              </a:lnSpc>
            </a:pPr>
            <a:r>
              <a:rPr lang="en-US" sz="1400" b="0" dirty="0">
                <a:solidFill>
                  <a:schemeClr val="accent6">
                    <a:lumMod val="40000"/>
                    <a:lumOff val="60000"/>
                  </a:schemeClr>
                </a:solidFill>
              </a:rPr>
              <a:t>Julie Castermans [JC]</a:t>
            </a:r>
          </a:p>
          <a:p>
            <a:pPr>
              <a:lnSpc>
                <a:spcPct val="100000"/>
              </a:lnSpc>
            </a:pPr>
            <a:r>
              <a:rPr lang="en-US" sz="1400" b="0" dirty="0">
                <a:solidFill>
                  <a:schemeClr val="accent6">
                    <a:lumMod val="40000"/>
                    <a:lumOff val="60000"/>
                  </a:schemeClr>
                </a:solidFill>
              </a:rPr>
              <a:t>ERTICO</a:t>
            </a:r>
          </a:p>
        </p:txBody>
      </p:sp>
      <p:sp>
        <p:nvSpPr>
          <p:cNvPr id="18" name="Title 1">
            <a:extLst>
              <a:ext uri="{FF2B5EF4-FFF2-40B4-BE49-F238E27FC236}">
                <a16:creationId xmlns:a16="http://schemas.microsoft.com/office/drawing/2014/main" id="{E82706AC-2BC6-9A6E-B368-0D259DF67AAD}"/>
              </a:ext>
            </a:extLst>
          </p:cNvPr>
          <p:cNvSpPr txBox="1">
            <a:spLocks/>
          </p:cNvSpPr>
          <p:nvPr/>
        </p:nvSpPr>
        <p:spPr>
          <a:xfrm>
            <a:off x="3345979" y="5151042"/>
            <a:ext cx="2138489" cy="430887"/>
          </a:xfrm>
          <a:prstGeom prst="rect">
            <a:avLst/>
          </a:prstGeom>
          <a:noFill/>
          <a:ln w="9525">
            <a:noFill/>
            <a:miter lim="800000"/>
            <a:headEnd/>
            <a:tailEnd/>
          </a:ln>
        </p:spPr>
        <p:txBody>
          <a:bodyPr wrap="square" lIns="0" tIns="0" rIns="36000" bIns="0" anchor="t">
            <a:spAutoFit/>
          </a:bodyPr>
          <a:lstStyle>
            <a:defPPr>
              <a:defRPr lang="en-US"/>
            </a:defPPr>
            <a:lvl1pPr algn="ctr" defTabSz="914400" fontAlgn="t">
              <a:lnSpc>
                <a:spcPct val="150000"/>
              </a:lnSpc>
              <a:defRPr b="1" kern="0">
                <a:solidFill>
                  <a:srgbClr val="1755A6"/>
                </a:solidFill>
                <a:latin typeface="Arial" panose="020B0604020202020204" pitchFamily="34" charset="0"/>
                <a:cs typeface="Arial" panose="020B0604020202020204" pitchFamily="34" charset="0"/>
              </a:defRPr>
            </a:lvl1pPr>
          </a:lstStyle>
          <a:p>
            <a:pPr>
              <a:lnSpc>
                <a:spcPct val="100000"/>
              </a:lnSpc>
            </a:pPr>
            <a:r>
              <a:rPr lang="en-US" sz="1400" b="0" dirty="0">
                <a:solidFill>
                  <a:schemeClr val="accent6">
                    <a:lumMod val="60000"/>
                    <a:lumOff val="40000"/>
                  </a:schemeClr>
                </a:solidFill>
              </a:rPr>
              <a:t>Stefan de Vries [SV] </a:t>
            </a:r>
          </a:p>
          <a:p>
            <a:pPr>
              <a:lnSpc>
                <a:spcPct val="100000"/>
              </a:lnSpc>
            </a:pPr>
            <a:r>
              <a:rPr lang="en-US" sz="1400" b="0" dirty="0">
                <a:solidFill>
                  <a:schemeClr val="accent6">
                    <a:lumMod val="60000"/>
                    <a:lumOff val="40000"/>
                  </a:schemeClr>
                </a:solidFill>
              </a:rPr>
              <a:t>IDIADA</a:t>
            </a:r>
          </a:p>
        </p:txBody>
      </p:sp>
      <p:sp>
        <p:nvSpPr>
          <p:cNvPr id="16" name="Title 1">
            <a:extLst>
              <a:ext uri="{FF2B5EF4-FFF2-40B4-BE49-F238E27FC236}">
                <a16:creationId xmlns:a16="http://schemas.microsoft.com/office/drawing/2014/main" id="{0257B9A6-8723-BD7F-EC9F-BF077B55BDE7}"/>
              </a:ext>
            </a:extLst>
          </p:cNvPr>
          <p:cNvSpPr txBox="1">
            <a:spLocks/>
          </p:cNvSpPr>
          <p:nvPr/>
        </p:nvSpPr>
        <p:spPr>
          <a:xfrm>
            <a:off x="5886917" y="5585750"/>
            <a:ext cx="2164302" cy="318924"/>
          </a:xfrm>
          <a:prstGeom prst="rect">
            <a:avLst/>
          </a:prstGeom>
          <a:solidFill>
            <a:schemeClr val="tx1"/>
          </a:solidFill>
          <a:ln w="9525">
            <a:solidFill>
              <a:srgbClr val="1755A6"/>
            </a:solidFill>
            <a:miter lim="800000"/>
            <a:headEnd/>
            <a:tailEnd/>
          </a:ln>
        </p:spPr>
        <p:txBody>
          <a:bodyPr wrap="square" lIns="36000" tIns="36000" rIns="36000" bIns="36000" anchor="t">
            <a:spAutoFit/>
          </a:bodyPr>
          <a:lstStyle>
            <a:defPPr>
              <a:defRPr lang="en-US"/>
            </a:defPPr>
            <a:lvl1pPr algn="ctr" defTabSz="914400" fontAlgn="t">
              <a:lnSpc>
                <a:spcPct val="150000"/>
              </a:lnSpc>
              <a:defRPr b="1" kern="0">
                <a:solidFill>
                  <a:srgbClr val="1755A6"/>
                </a:solidFill>
                <a:latin typeface="Arial" panose="020B0604020202020204" pitchFamily="34" charset="0"/>
                <a:cs typeface="Arial" panose="020B0604020202020204" pitchFamily="34" charset="0"/>
              </a:defRPr>
            </a:lvl1pPr>
          </a:lstStyle>
          <a:p>
            <a:pPr>
              <a:lnSpc>
                <a:spcPct val="100000"/>
              </a:lnSpc>
            </a:pPr>
            <a:r>
              <a:rPr lang="en-US" sz="1600" b="0" dirty="0">
                <a:solidFill>
                  <a:srgbClr val="7F7F7F"/>
                </a:solidFill>
              </a:rPr>
              <a:t>Task 2.2 Leader</a:t>
            </a:r>
          </a:p>
        </p:txBody>
      </p:sp>
      <p:sp>
        <p:nvSpPr>
          <p:cNvPr id="19" name="Title 1">
            <a:extLst>
              <a:ext uri="{FF2B5EF4-FFF2-40B4-BE49-F238E27FC236}">
                <a16:creationId xmlns:a16="http://schemas.microsoft.com/office/drawing/2014/main" id="{D8BCC776-3F1B-DAA0-5CF6-3C16106A32D4}"/>
              </a:ext>
            </a:extLst>
          </p:cNvPr>
          <p:cNvSpPr txBox="1">
            <a:spLocks/>
          </p:cNvSpPr>
          <p:nvPr/>
        </p:nvSpPr>
        <p:spPr>
          <a:xfrm>
            <a:off x="6048065" y="5147480"/>
            <a:ext cx="1778430" cy="430887"/>
          </a:xfrm>
          <a:prstGeom prst="rect">
            <a:avLst/>
          </a:prstGeom>
          <a:noFill/>
          <a:ln w="9525">
            <a:noFill/>
            <a:miter lim="800000"/>
            <a:headEnd/>
            <a:tailEnd/>
          </a:ln>
        </p:spPr>
        <p:txBody>
          <a:bodyPr wrap="square" lIns="0" tIns="0" rIns="36000" bIns="0" anchor="t">
            <a:spAutoFit/>
          </a:bodyPr>
          <a:lstStyle>
            <a:defPPr>
              <a:defRPr lang="en-US"/>
            </a:defPPr>
            <a:lvl1pPr algn="ctr" defTabSz="914400" fontAlgn="t">
              <a:lnSpc>
                <a:spcPct val="150000"/>
              </a:lnSpc>
              <a:defRPr b="1" kern="0">
                <a:solidFill>
                  <a:srgbClr val="1755A6"/>
                </a:solidFill>
                <a:latin typeface="Arial" panose="020B0604020202020204" pitchFamily="34" charset="0"/>
                <a:cs typeface="Arial" panose="020B0604020202020204" pitchFamily="34" charset="0"/>
              </a:defRPr>
            </a:lvl1pPr>
          </a:lstStyle>
          <a:p>
            <a:pPr>
              <a:lnSpc>
                <a:spcPct val="100000"/>
              </a:lnSpc>
            </a:pPr>
            <a:r>
              <a:rPr lang="en-US" sz="1400" b="0" dirty="0">
                <a:solidFill>
                  <a:schemeClr val="accent6">
                    <a:lumMod val="60000"/>
                    <a:lumOff val="40000"/>
                  </a:schemeClr>
                </a:solidFill>
              </a:rPr>
              <a:t>Jordi Pont [JP]</a:t>
            </a:r>
          </a:p>
          <a:p>
            <a:pPr>
              <a:lnSpc>
                <a:spcPct val="100000"/>
              </a:lnSpc>
            </a:pPr>
            <a:r>
              <a:rPr lang="en-US" sz="1400" b="0" dirty="0">
                <a:solidFill>
                  <a:schemeClr val="accent6">
                    <a:lumMod val="60000"/>
                    <a:lumOff val="40000"/>
                  </a:schemeClr>
                </a:solidFill>
              </a:rPr>
              <a:t>IDIADA</a:t>
            </a:r>
          </a:p>
        </p:txBody>
      </p:sp>
      <p:pic>
        <p:nvPicPr>
          <p:cNvPr id="13" name="Picture 12" descr="A person in a suit with his arms crossed&#10;&#10;Description automatically generated">
            <a:extLst>
              <a:ext uri="{FF2B5EF4-FFF2-40B4-BE49-F238E27FC236}">
                <a16:creationId xmlns:a16="http://schemas.microsoft.com/office/drawing/2014/main" id="{37DA8FED-FB2F-DDDA-6CDC-545BFC45C9BD}"/>
              </a:ext>
            </a:extLst>
          </p:cNvPr>
          <p:cNvPicPr>
            <a:picLocks noChangeAspect="1"/>
          </p:cNvPicPr>
          <p:nvPr/>
        </p:nvPicPr>
        <p:blipFill rotWithShape="1">
          <a:blip r:embed="rId5"/>
          <a:srcRect l="11" t="4582" r="935" b="28579"/>
          <a:stretch/>
        </p:blipFill>
        <p:spPr>
          <a:xfrm>
            <a:off x="8441379" y="3180428"/>
            <a:ext cx="2369588" cy="2397940"/>
          </a:xfrm>
          <a:prstGeom prst="rect">
            <a:avLst/>
          </a:prstGeom>
          <a:noFill/>
          <a:ln w="9525">
            <a:noFill/>
            <a:miter lim="800000"/>
            <a:headEnd/>
            <a:tailEnd/>
          </a:ln>
        </p:spPr>
      </p:pic>
      <p:sp>
        <p:nvSpPr>
          <p:cNvPr id="14" name="Title 1">
            <a:extLst>
              <a:ext uri="{FF2B5EF4-FFF2-40B4-BE49-F238E27FC236}">
                <a16:creationId xmlns:a16="http://schemas.microsoft.com/office/drawing/2014/main" id="{45C5CC1D-8DB5-ECBC-0757-6E5D81412388}"/>
              </a:ext>
            </a:extLst>
          </p:cNvPr>
          <p:cNvSpPr txBox="1">
            <a:spLocks/>
          </p:cNvSpPr>
          <p:nvPr/>
        </p:nvSpPr>
        <p:spPr>
          <a:xfrm>
            <a:off x="8439323" y="5147480"/>
            <a:ext cx="2369588" cy="430887"/>
          </a:xfrm>
          <a:prstGeom prst="rect">
            <a:avLst/>
          </a:prstGeom>
          <a:noFill/>
          <a:ln w="9525">
            <a:noFill/>
            <a:miter lim="800000"/>
            <a:headEnd/>
            <a:tailEnd/>
          </a:ln>
        </p:spPr>
        <p:txBody>
          <a:bodyPr wrap="square" lIns="0" tIns="0" rIns="36000" bIns="0" anchor="t">
            <a:spAutoFit/>
          </a:bodyPr>
          <a:lstStyle>
            <a:defPPr>
              <a:defRPr lang="en-US"/>
            </a:defPPr>
            <a:lvl1pPr algn="ctr" defTabSz="914400" fontAlgn="t">
              <a:lnSpc>
                <a:spcPct val="150000"/>
              </a:lnSpc>
              <a:defRPr b="1" kern="0">
                <a:solidFill>
                  <a:srgbClr val="1755A6"/>
                </a:solidFill>
                <a:latin typeface="Arial" panose="020B0604020202020204" pitchFamily="34" charset="0"/>
                <a:cs typeface="Arial" panose="020B0604020202020204" pitchFamily="34" charset="0"/>
              </a:defRPr>
            </a:lvl1pPr>
          </a:lstStyle>
          <a:p>
            <a:pPr>
              <a:lnSpc>
                <a:spcPct val="100000"/>
              </a:lnSpc>
            </a:pPr>
            <a:r>
              <a:rPr lang="en-US" sz="1400" b="0" dirty="0">
                <a:solidFill>
                  <a:schemeClr val="tx1"/>
                </a:solidFill>
              </a:rPr>
              <a:t>John Fredrik Grönvall [</a:t>
            </a:r>
            <a:r>
              <a:rPr lang="en-US" sz="1400" b="0" dirty="0" err="1">
                <a:solidFill>
                  <a:schemeClr val="tx1"/>
                </a:solidFill>
              </a:rPr>
              <a:t>JfG</a:t>
            </a:r>
            <a:r>
              <a:rPr lang="en-US" sz="1400" b="0" dirty="0">
                <a:solidFill>
                  <a:schemeClr val="tx1"/>
                </a:solidFill>
              </a:rPr>
              <a:t>]</a:t>
            </a:r>
          </a:p>
          <a:p>
            <a:pPr>
              <a:lnSpc>
                <a:spcPct val="100000"/>
              </a:lnSpc>
            </a:pPr>
            <a:r>
              <a:rPr lang="en-US" sz="1400" b="0" dirty="0">
                <a:solidFill>
                  <a:schemeClr val="tx1"/>
                </a:solidFill>
              </a:rPr>
              <a:t>Chalmers </a:t>
            </a:r>
            <a:r>
              <a:rPr lang="en-US" sz="1400" b="0" dirty="0" err="1">
                <a:solidFill>
                  <a:schemeClr val="tx1"/>
                </a:solidFill>
              </a:rPr>
              <a:t>Industriteknik</a:t>
            </a:r>
            <a:endParaRPr lang="en-US" sz="1400" b="0" dirty="0">
              <a:solidFill>
                <a:schemeClr val="tx1"/>
              </a:solidFill>
            </a:endParaRPr>
          </a:p>
        </p:txBody>
      </p:sp>
      <p:sp>
        <p:nvSpPr>
          <p:cNvPr id="21" name="Title 1">
            <a:extLst>
              <a:ext uri="{FF2B5EF4-FFF2-40B4-BE49-F238E27FC236}">
                <a16:creationId xmlns:a16="http://schemas.microsoft.com/office/drawing/2014/main" id="{81598BC9-3C92-60D9-6D46-CEE00AD8922D}"/>
              </a:ext>
            </a:extLst>
          </p:cNvPr>
          <p:cNvSpPr txBox="1">
            <a:spLocks/>
          </p:cNvSpPr>
          <p:nvPr/>
        </p:nvSpPr>
        <p:spPr>
          <a:xfrm>
            <a:off x="8437266" y="5572044"/>
            <a:ext cx="2369588" cy="318924"/>
          </a:xfrm>
          <a:prstGeom prst="rect">
            <a:avLst/>
          </a:prstGeom>
          <a:solidFill>
            <a:schemeClr val="tx1"/>
          </a:solidFill>
          <a:ln w="9525">
            <a:solidFill>
              <a:srgbClr val="1755A6"/>
            </a:solidFill>
            <a:miter lim="800000"/>
            <a:headEnd/>
            <a:tailEnd/>
          </a:ln>
        </p:spPr>
        <p:txBody>
          <a:bodyPr wrap="square" lIns="36000" tIns="36000" rIns="36000" bIns="36000" anchor="t">
            <a:spAutoFit/>
          </a:bodyPr>
          <a:lstStyle>
            <a:defPPr>
              <a:defRPr lang="en-US"/>
            </a:defPPr>
            <a:lvl1pPr algn="ctr" defTabSz="914400" fontAlgn="t">
              <a:lnSpc>
                <a:spcPct val="150000"/>
              </a:lnSpc>
              <a:defRPr b="1" kern="0">
                <a:solidFill>
                  <a:srgbClr val="1755A6"/>
                </a:solidFill>
                <a:latin typeface="Arial" panose="020B0604020202020204" pitchFamily="34" charset="0"/>
                <a:cs typeface="Arial" panose="020B0604020202020204" pitchFamily="34" charset="0"/>
              </a:defRPr>
            </a:lvl1pPr>
          </a:lstStyle>
          <a:p>
            <a:pPr>
              <a:lnSpc>
                <a:spcPct val="100000"/>
              </a:lnSpc>
            </a:pPr>
            <a:r>
              <a:rPr lang="en-US" sz="1600" b="0" dirty="0">
                <a:solidFill>
                  <a:srgbClr val="7F7F7F"/>
                </a:solidFill>
              </a:rPr>
              <a:t>Work Package 2 Leader</a:t>
            </a:r>
          </a:p>
        </p:txBody>
      </p:sp>
      <p:pic>
        <p:nvPicPr>
          <p:cNvPr id="24" name="Picture 23" descr="A person in a black sweater&#10;&#10;Description automatically generated">
            <a:extLst>
              <a:ext uri="{FF2B5EF4-FFF2-40B4-BE49-F238E27FC236}">
                <a16:creationId xmlns:a16="http://schemas.microsoft.com/office/drawing/2014/main" id="{1D0432B4-84E4-8366-C036-21D7D6E0250E}"/>
              </a:ext>
            </a:extLst>
          </p:cNvPr>
          <p:cNvPicPr>
            <a:picLocks noChangeAspect="1"/>
          </p:cNvPicPr>
          <p:nvPr/>
        </p:nvPicPr>
        <p:blipFill>
          <a:blip r:embed="rId6"/>
          <a:srcRect l="4501" t="71" r="5736" b="-1"/>
          <a:stretch/>
        </p:blipFill>
        <p:spPr>
          <a:xfrm>
            <a:off x="5891316" y="3180428"/>
            <a:ext cx="2164302" cy="2409436"/>
          </a:xfrm>
          <a:prstGeom prst="rect">
            <a:avLst/>
          </a:prstGeom>
          <a:ln>
            <a:solidFill>
              <a:srgbClr val="1755A6"/>
            </a:solidFill>
          </a:ln>
        </p:spPr>
      </p:pic>
      <p:sp>
        <p:nvSpPr>
          <p:cNvPr id="27" name="Title 1">
            <a:extLst>
              <a:ext uri="{FF2B5EF4-FFF2-40B4-BE49-F238E27FC236}">
                <a16:creationId xmlns:a16="http://schemas.microsoft.com/office/drawing/2014/main" id="{948C6EB9-4DFE-D5DA-CBE0-B15E02CF3AEC}"/>
              </a:ext>
            </a:extLst>
          </p:cNvPr>
          <p:cNvSpPr txBox="1">
            <a:spLocks/>
          </p:cNvSpPr>
          <p:nvPr/>
        </p:nvSpPr>
        <p:spPr>
          <a:xfrm>
            <a:off x="5889259" y="5160129"/>
            <a:ext cx="2369588" cy="430887"/>
          </a:xfrm>
          <a:prstGeom prst="rect">
            <a:avLst/>
          </a:prstGeom>
          <a:noFill/>
          <a:ln w="9525">
            <a:noFill/>
            <a:miter lim="800000"/>
            <a:headEnd/>
            <a:tailEnd/>
          </a:ln>
        </p:spPr>
        <p:txBody>
          <a:bodyPr wrap="square" lIns="0" tIns="0" rIns="36000" bIns="0" anchor="t">
            <a:spAutoFit/>
          </a:bodyPr>
          <a:lstStyle>
            <a:defPPr>
              <a:defRPr lang="en-US"/>
            </a:defPPr>
            <a:lvl1pPr algn="ctr" defTabSz="914400" fontAlgn="t">
              <a:lnSpc>
                <a:spcPct val="150000"/>
              </a:lnSpc>
              <a:defRPr b="1" kern="0">
                <a:solidFill>
                  <a:srgbClr val="1755A6"/>
                </a:solidFill>
                <a:latin typeface="Arial" panose="020B0604020202020204" pitchFamily="34" charset="0"/>
                <a:cs typeface="Arial" panose="020B0604020202020204" pitchFamily="34" charset="0"/>
              </a:defRPr>
            </a:lvl1pPr>
          </a:lstStyle>
          <a:p>
            <a:pPr>
              <a:lnSpc>
                <a:spcPct val="100000"/>
              </a:lnSpc>
            </a:pPr>
            <a:r>
              <a:rPr lang="en-US" sz="1400" b="0" dirty="0">
                <a:solidFill>
                  <a:schemeClr val="tx1"/>
                </a:solidFill>
              </a:rPr>
              <a:t>Jason Zhang [JZ]</a:t>
            </a:r>
          </a:p>
          <a:p>
            <a:pPr>
              <a:lnSpc>
                <a:spcPct val="100000"/>
              </a:lnSpc>
            </a:pPr>
            <a:r>
              <a:rPr lang="en-US" sz="1400" b="0" dirty="0">
                <a:solidFill>
                  <a:schemeClr val="tx1"/>
                </a:solidFill>
              </a:rPr>
              <a:t>Warwick University</a:t>
            </a:r>
          </a:p>
        </p:txBody>
      </p:sp>
    </p:spTree>
    <p:extLst>
      <p:ext uri="{BB962C8B-B14F-4D97-AF65-F5344CB8AC3E}">
        <p14:creationId xmlns:p14="http://schemas.microsoft.com/office/powerpoint/2010/main" val="4000596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a:xfrm>
            <a:off x="7669335" y="651044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a:t>
            </a:fld>
            <a:r>
              <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rPr>
              <a:t> </a:t>
            </a:r>
          </a:p>
        </p:txBody>
      </p:sp>
      <p:sp>
        <p:nvSpPr>
          <p:cNvPr id="5" name="Title 6">
            <a:extLst>
              <a:ext uri="{FF2B5EF4-FFF2-40B4-BE49-F238E27FC236}">
                <a16:creationId xmlns:a16="http://schemas.microsoft.com/office/drawing/2014/main" id="{FB2CC94D-A428-46E2-AB26-1898C977C23D}"/>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Workshop and webinars</a:t>
            </a:r>
          </a:p>
        </p:txBody>
      </p:sp>
      <p:pic>
        <p:nvPicPr>
          <p:cNvPr id="2" name="Picture 1" descr="A planet in space&#10;&#10;Description automatically generated with low confidence">
            <a:extLst>
              <a:ext uri="{FF2B5EF4-FFF2-40B4-BE49-F238E27FC236}">
                <a16:creationId xmlns:a16="http://schemas.microsoft.com/office/drawing/2014/main" id="{58069F3E-04EA-1363-079A-17B4B98B1CD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074617" y="896107"/>
            <a:ext cx="5646762" cy="2795661"/>
          </a:xfrm>
          <a:prstGeom prst="rect">
            <a:avLst/>
          </a:prstGeom>
        </p:spPr>
      </p:pic>
      <p:pic>
        <p:nvPicPr>
          <p:cNvPr id="3" name="Picture 2" descr="A picture containing text, clipart&#10;&#10;Description automatically generated">
            <a:extLst>
              <a:ext uri="{FF2B5EF4-FFF2-40B4-BE49-F238E27FC236}">
                <a16:creationId xmlns:a16="http://schemas.microsoft.com/office/drawing/2014/main" id="{72A08592-1113-012D-C1D9-257F0B9777B7}"/>
              </a:ext>
            </a:extLst>
          </p:cNvPr>
          <p:cNvPicPr>
            <a:picLocks noChangeAspect="1"/>
          </p:cNvPicPr>
          <p:nvPr/>
        </p:nvPicPr>
        <p:blipFill rotWithShape="1">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t="15944" b="29575"/>
          <a:stretch/>
        </p:blipFill>
        <p:spPr>
          <a:xfrm>
            <a:off x="4366501" y="2044251"/>
            <a:ext cx="3062993" cy="684844"/>
          </a:xfrm>
          <a:prstGeom prst="rect">
            <a:avLst/>
          </a:prstGeom>
          <a:ln>
            <a:noFill/>
          </a:ln>
        </p:spPr>
      </p:pic>
      <p:sp>
        <p:nvSpPr>
          <p:cNvPr id="6" name="TextBox 5">
            <a:extLst>
              <a:ext uri="{FF2B5EF4-FFF2-40B4-BE49-F238E27FC236}">
                <a16:creationId xmlns:a16="http://schemas.microsoft.com/office/drawing/2014/main" id="{0BE8BD82-4621-B44E-DC17-6CE9A6961967}"/>
              </a:ext>
            </a:extLst>
          </p:cNvPr>
          <p:cNvSpPr txBox="1"/>
          <p:nvPr/>
        </p:nvSpPr>
        <p:spPr>
          <a:xfrm>
            <a:off x="972643" y="4360145"/>
            <a:ext cx="4678649" cy="1365365"/>
          </a:xfrm>
          <a:prstGeom prst="rect">
            <a:avLst/>
          </a:prstGeom>
          <a:solidFill>
            <a:sysClr val="window" lastClr="FFFFFF"/>
          </a:solidFill>
          <a:ln w="31750">
            <a:solidFill>
              <a:srgbClr val="4472C4">
                <a:lumMod val="40000"/>
                <a:lumOff val="60000"/>
              </a:srgbClr>
            </a:solidFill>
          </a:ln>
        </p:spPr>
        <p:txBody>
          <a:bodyPr wrap="square" lIns="72000" tIns="36000" rIns="72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Expert Platform (EP)</a:t>
            </a:r>
          </a:p>
          <a:p>
            <a:pPr marL="285750" indent="-285750" defTabSz="914400">
              <a:buFont typeface="Arial" panose="020B0604020202020204" pitchFamily="34" charset="0"/>
              <a:buChar char="•"/>
              <a:defRPr/>
            </a:pPr>
            <a:r>
              <a:rPr kumimoji="0" lang="en-GB" sz="2000" b="0" i="1" u="none" strike="noStrike" kern="0" cap="none" spc="0" normalizeH="0" baseline="0" noProof="0" dirty="0">
                <a:ln>
                  <a:noFill/>
                </a:ln>
                <a:solidFill>
                  <a:srgbClr val="7F7F7F"/>
                </a:solidFill>
                <a:effectLst/>
                <a:uLnTx/>
                <a:uFillTx/>
                <a:latin typeface="Arial" panose="020B0604020202020204" pitchFamily="34" charset="0"/>
                <a:cs typeface="Arial" panose="020B0604020202020204" pitchFamily="34" charset="0"/>
              </a:rPr>
              <a:t>Ty</a:t>
            </a:r>
            <a:r>
              <a:rPr lang="en-GB" sz="2000" i="1" kern="0" dirty="0">
                <a:solidFill>
                  <a:srgbClr val="7F7F7F"/>
                </a:solidFill>
                <a:latin typeface="Arial" panose="020B0604020202020204" pitchFamily="34" charset="0"/>
                <a:cs typeface="Arial" panose="020B0604020202020204" pitchFamily="34" charset="0"/>
              </a:rPr>
              <a:t>pe: </a:t>
            </a:r>
            <a:r>
              <a:rPr lang="en-GB" sz="2000" b="1" i="1" kern="0" dirty="0">
                <a:solidFill>
                  <a:srgbClr val="1755A6"/>
                </a:solidFill>
                <a:latin typeface="Arial" panose="020B0604020202020204" pitchFamily="34" charset="0"/>
                <a:cs typeface="Arial" panose="020B0604020202020204" pitchFamily="34" charset="0"/>
              </a:rPr>
              <a:t>Workshops</a:t>
            </a:r>
          </a:p>
          <a:p>
            <a:pPr marL="285750" indent="-285750" defTabSz="914400">
              <a:buFont typeface="Arial" panose="020B0604020202020204" pitchFamily="34" charset="0"/>
              <a:buChar char="•"/>
              <a:defRPr/>
            </a:pPr>
            <a:r>
              <a:rPr kumimoji="0" lang="en-GB" sz="2000" b="0" i="1" u="none" strike="noStrike" kern="0" cap="none" spc="0" normalizeH="0" baseline="0" noProof="0" dirty="0">
                <a:ln>
                  <a:noFill/>
                </a:ln>
                <a:solidFill>
                  <a:srgbClr val="7F7F7F"/>
                </a:solidFill>
                <a:effectLst/>
                <a:uLnTx/>
                <a:uFillTx/>
                <a:latin typeface="Arial" panose="020B0604020202020204" pitchFamily="34" charset="0"/>
                <a:cs typeface="Arial" panose="020B0604020202020204" pitchFamily="34" charset="0"/>
              </a:rPr>
              <a:t>Attendants: EP members only</a:t>
            </a:r>
          </a:p>
          <a:p>
            <a:pPr marL="285750" indent="-285750" defTabSz="914400">
              <a:buFont typeface="Arial" panose="020B0604020202020204" pitchFamily="34" charset="0"/>
              <a:buChar char="•"/>
              <a:defRPr/>
            </a:pPr>
            <a:r>
              <a:rPr lang="en-GB" sz="2000" i="1" kern="0" dirty="0">
                <a:solidFill>
                  <a:srgbClr val="7F7F7F"/>
                </a:solidFill>
                <a:latin typeface="Arial" panose="020B0604020202020204" pitchFamily="34" charset="0"/>
                <a:cs typeface="Arial" panose="020B0604020202020204" pitchFamily="34" charset="0"/>
              </a:rPr>
              <a:t>Tools: Teams, Cooperation Platform</a:t>
            </a:r>
            <a:endParaRPr kumimoji="0" lang="en-GB" sz="2000" b="1" i="0" u="none" strike="noStrike" kern="0" cap="none" spc="0" normalizeH="0" baseline="0" noProof="0" dirty="0">
              <a:ln>
                <a:noFill/>
              </a:ln>
              <a:solidFill>
                <a:srgbClr val="7F7F7F"/>
              </a:solidFill>
              <a:effectLst/>
              <a:uLnTx/>
              <a:uFillTx/>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42704D8-868D-F805-01BB-724E882CA4A2}"/>
              </a:ext>
            </a:extLst>
          </p:cNvPr>
          <p:cNvSpPr txBox="1"/>
          <p:nvPr/>
        </p:nvSpPr>
        <p:spPr>
          <a:xfrm>
            <a:off x="6077878" y="4360145"/>
            <a:ext cx="5899261" cy="1365365"/>
          </a:xfrm>
          <a:prstGeom prst="rect">
            <a:avLst/>
          </a:prstGeom>
          <a:solidFill>
            <a:sysClr val="window" lastClr="FFFFFF"/>
          </a:solidFill>
          <a:ln w="31750">
            <a:solidFill>
              <a:srgbClr val="4472C4">
                <a:lumMod val="40000"/>
                <a:lumOff val="60000"/>
              </a:srgbClr>
            </a:solidFill>
          </a:ln>
        </p:spPr>
        <p:txBody>
          <a:bodyPr wrap="square" lIns="72000" tIns="36000" rIns="72000" bIns="36000" rtlCol="0">
            <a:spAutoFit/>
          </a:bodyPr>
          <a:lstStyle/>
          <a:p>
            <a:pPr defTabSz="914400">
              <a:defRPr/>
            </a:pPr>
            <a:r>
              <a:rPr kumimoji="0" lang="en-GB" sz="2400" b="1" i="0"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Wider public and CCAM Community</a:t>
            </a:r>
          </a:p>
          <a:p>
            <a:pPr marL="285750" indent="-285750" defTabSz="914400">
              <a:buFont typeface="Arial" panose="020B0604020202020204" pitchFamily="34" charset="0"/>
              <a:buChar char="•"/>
              <a:defRPr/>
            </a:pPr>
            <a:r>
              <a:rPr kumimoji="0" lang="en-GB" sz="2000" b="0" i="1" u="none" strike="noStrike" kern="0" cap="none" spc="0" normalizeH="0" baseline="0" noProof="0" dirty="0">
                <a:ln>
                  <a:noFill/>
                </a:ln>
                <a:solidFill>
                  <a:srgbClr val="7F7F7F"/>
                </a:solidFill>
                <a:effectLst/>
                <a:uLnTx/>
                <a:uFillTx/>
                <a:latin typeface="Arial" panose="020B0604020202020204" pitchFamily="34" charset="0"/>
                <a:cs typeface="Arial" panose="020B0604020202020204" pitchFamily="34" charset="0"/>
              </a:rPr>
              <a:t>Ty</a:t>
            </a:r>
            <a:r>
              <a:rPr lang="en-GB" sz="2000" i="1" kern="0" dirty="0">
                <a:solidFill>
                  <a:srgbClr val="7F7F7F"/>
                </a:solidFill>
                <a:latin typeface="Arial" panose="020B0604020202020204" pitchFamily="34" charset="0"/>
                <a:cs typeface="Arial" panose="020B0604020202020204" pitchFamily="34" charset="0"/>
              </a:rPr>
              <a:t>pe: </a:t>
            </a:r>
            <a:r>
              <a:rPr lang="en-GB" sz="2000" b="1" i="1" kern="0" dirty="0">
                <a:solidFill>
                  <a:srgbClr val="1755A6"/>
                </a:solidFill>
                <a:latin typeface="Arial" panose="020B0604020202020204" pitchFamily="34" charset="0"/>
                <a:cs typeface="Arial" panose="020B0604020202020204" pitchFamily="34" charset="0"/>
              </a:rPr>
              <a:t>Webinars</a:t>
            </a:r>
          </a:p>
          <a:p>
            <a:pPr marL="285750" indent="-285750" defTabSz="914400">
              <a:buFont typeface="Arial" panose="020B0604020202020204" pitchFamily="34" charset="0"/>
              <a:buChar char="•"/>
              <a:defRPr/>
            </a:pPr>
            <a:r>
              <a:rPr kumimoji="0" lang="en-GB" sz="2000" b="0" i="1" u="none" strike="noStrike" kern="0" cap="none" spc="0" normalizeH="0" baseline="0" noProof="0" dirty="0">
                <a:ln>
                  <a:noFill/>
                </a:ln>
                <a:solidFill>
                  <a:srgbClr val="7F7F7F"/>
                </a:solidFill>
                <a:effectLst/>
                <a:uLnTx/>
                <a:uFillTx/>
                <a:latin typeface="Arial" panose="020B0604020202020204" pitchFamily="34" charset="0"/>
                <a:cs typeface="Arial" panose="020B0604020202020204" pitchFamily="34" charset="0"/>
              </a:rPr>
              <a:t>Attendants: wider public and CCAM community</a:t>
            </a:r>
          </a:p>
          <a:p>
            <a:pPr marL="285750" indent="-285750" defTabSz="914400">
              <a:buFont typeface="Arial" panose="020B0604020202020204" pitchFamily="34" charset="0"/>
              <a:buChar char="•"/>
              <a:defRPr/>
            </a:pPr>
            <a:r>
              <a:rPr lang="en-GB" sz="2000" i="1" kern="0" dirty="0">
                <a:solidFill>
                  <a:srgbClr val="7F7F7F"/>
                </a:solidFill>
                <a:latin typeface="Arial" panose="020B0604020202020204" pitchFamily="34" charset="0"/>
                <a:cs typeface="Arial" panose="020B0604020202020204" pitchFamily="34" charset="0"/>
              </a:rPr>
              <a:t>Tools: Teams</a:t>
            </a:r>
            <a:endParaRPr kumimoji="0" lang="en-GB" sz="2000" b="1" i="0" u="none" strike="noStrike" kern="0" cap="none" spc="0" normalizeH="0" baseline="0" noProof="0" dirty="0">
              <a:ln>
                <a:noFill/>
              </a:ln>
              <a:solidFill>
                <a:srgbClr val="7F7F7F"/>
              </a:solidFill>
              <a:effectLst/>
              <a:uLnTx/>
              <a:uFillTx/>
              <a:latin typeface="Arial" panose="020B0604020202020204" pitchFamily="34" charset="0"/>
              <a:cs typeface="Arial" panose="020B0604020202020204" pitchFamily="34" charset="0"/>
            </a:endParaRPr>
          </a:p>
        </p:txBody>
      </p:sp>
      <p:sp>
        <p:nvSpPr>
          <p:cNvPr id="13" name="Arrow: Down 12">
            <a:extLst>
              <a:ext uri="{FF2B5EF4-FFF2-40B4-BE49-F238E27FC236}">
                <a16:creationId xmlns:a16="http://schemas.microsoft.com/office/drawing/2014/main" id="{5FC0FDC3-300B-262B-7619-F029AEA425CB}"/>
              </a:ext>
            </a:extLst>
          </p:cNvPr>
          <p:cNvSpPr/>
          <p:nvPr/>
        </p:nvSpPr>
        <p:spPr>
          <a:xfrm rot="20216763">
            <a:off x="7359226" y="2978717"/>
            <a:ext cx="415266" cy="1266538"/>
          </a:xfrm>
          <a:prstGeom prst="downArrow">
            <a:avLst/>
          </a:prstGeom>
          <a:solidFill>
            <a:schemeClr val="accent6">
              <a:lumMod val="20000"/>
              <a:lumOff val="80000"/>
            </a:schemeClr>
          </a:solidFill>
          <a:ln w="31750">
            <a:solidFill>
              <a:srgbClr val="0070C0"/>
            </a:solidFill>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5" name="Arrow: Up-Down 14">
            <a:extLst>
              <a:ext uri="{FF2B5EF4-FFF2-40B4-BE49-F238E27FC236}">
                <a16:creationId xmlns:a16="http://schemas.microsoft.com/office/drawing/2014/main" id="{047A2B4B-EB9D-D13F-978F-3A031EE0A629}"/>
              </a:ext>
            </a:extLst>
          </p:cNvPr>
          <p:cNvSpPr/>
          <p:nvPr/>
        </p:nvSpPr>
        <p:spPr>
          <a:xfrm rot="1333068">
            <a:off x="4065600" y="2914083"/>
            <a:ext cx="445387" cy="1392370"/>
          </a:xfrm>
          <a:prstGeom prst="upDownArrow">
            <a:avLst/>
          </a:prstGeom>
          <a:solidFill>
            <a:schemeClr val="accent6">
              <a:lumMod val="20000"/>
              <a:lumOff val="80000"/>
            </a:schemeClr>
          </a:solidFill>
          <a:ln w="31750">
            <a:solidFill>
              <a:srgbClr val="0070C0"/>
            </a:solidFill>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solidFill>
                <a:schemeClr val="tx1"/>
              </a:solidFill>
            </a:endParaRPr>
          </a:p>
        </p:txBody>
      </p:sp>
      <p:sp>
        <p:nvSpPr>
          <p:cNvPr id="16" name="Title 1">
            <a:extLst>
              <a:ext uri="{FF2B5EF4-FFF2-40B4-BE49-F238E27FC236}">
                <a16:creationId xmlns:a16="http://schemas.microsoft.com/office/drawing/2014/main" id="{31E1BF7C-3F74-8EF1-2DF6-E34BA29C57DC}"/>
              </a:ext>
            </a:extLst>
          </p:cNvPr>
          <p:cNvSpPr txBox="1">
            <a:spLocks/>
          </p:cNvSpPr>
          <p:nvPr/>
        </p:nvSpPr>
        <p:spPr>
          <a:xfrm>
            <a:off x="2633090" y="3538327"/>
            <a:ext cx="1162246" cy="313932"/>
          </a:xfrm>
          <a:prstGeom prst="rect">
            <a:avLst/>
          </a:prstGeom>
        </p:spPr>
        <p:txBody>
          <a:bodyPr vert="horz" wrap="square" lIns="91440" tIns="45720" rIns="91440" bIns="45720" rtlCol="0" anchor="b">
            <a:spAutoFit/>
          </a:bodyPr>
          <a:lstStyle>
            <a:lvl1pPr algn="r" defTabSz="914400" rtl="0" eaLnBrk="1" latinLnBrk="0" hangingPunct="1">
              <a:lnSpc>
                <a:spcPct val="90000"/>
              </a:lnSpc>
              <a:spcBef>
                <a:spcPct val="0"/>
              </a:spcBef>
              <a:buNone/>
              <a:defRPr sz="5400" kern="1200">
                <a:solidFill>
                  <a:schemeClr val="tx1"/>
                </a:solidFill>
                <a:latin typeface="Arial" panose="020B0604020202020204" pitchFamily="34" charset="0"/>
                <a:ea typeface="+mj-ea"/>
                <a:cs typeface="Arial" panose="020B0604020202020204" pitchFamily="34" charset="0"/>
              </a:defRPr>
            </a:lvl1pPr>
          </a:lstStyle>
          <a:p>
            <a:pPr algn="ctr"/>
            <a:r>
              <a:rPr lang="en-GB" sz="1600" dirty="0">
                <a:solidFill>
                  <a:schemeClr val="accent6">
                    <a:lumMod val="40000"/>
                    <a:lumOff val="60000"/>
                  </a:schemeClr>
                </a:solidFill>
              </a:rPr>
              <a:t>Dialogue</a:t>
            </a:r>
          </a:p>
        </p:txBody>
      </p:sp>
      <p:sp>
        <p:nvSpPr>
          <p:cNvPr id="17" name="Title 1">
            <a:extLst>
              <a:ext uri="{FF2B5EF4-FFF2-40B4-BE49-F238E27FC236}">
                <a16:creationId xmlns:a16="http://schemas.microsoft.com/office/drawing/2014/main" id="{8AE618CC-C13C-E653-9F9C-68DD0951BDA0}"/>
              </a:ext>
            </a:extLst>
          </p:cNvPr>
          <p:cNvSpPr txBox="1">
            <a:spLocks/>
          </p:cNvSpPr>
          <p:nvPr/>
        </p:nvSpPr>
        <p:spPr>
          <a:xfrm>
            <a:off x="8017030" y="3496782"/>
            <a:ext cx="1333494" cy="313932"/>
          </a:xfrm>
          <a:prstGeom prst="rect">
            <a:avLst/>
          </a:prstGeom>
        </p:spPr>
        <p:txBody>
          <a:bodyPr vert="horz" wrap="square" lIns="91440" tIns="45720" rIns="91440" bIns="45720" rtlCol="0" anchor="b">
            <a:spAutoFit/>
          </a:bodyPr>
          <a:lstStyle>
            <a:lvl1pPr algn="r" defTabSz="914400" rtl="0" eaLnBrk="1" latinLnBrk="0" hangingPunct="1">
              <a:lnSpc>
                <a:spcPct val="90000"/>
              </a:lnSpc>
              <a:spcBef>
                <a:spcPct val="0"/>
              </a:spcBef>
              <a:buNone/>
              <a:defRPr sz="5400" kern="1200">
                <a:solidFill>
                  <a:schemeClr val="tx1"/>
                </a:solidFill>
                <a:latin typeface="Arial" panose="020B0604020202020204" pitchFamily="34" charset="0"/>
                <a:ea typeface="+mj-ea"/>
                <a:cs typeface="Arial" panose="020B0604020202020204" pitchFamily="34" charset="0"/>
              </a:defRPr>
            </a:lvl1pPr>
          </a:lstStyle>
          <a:p>
            <a:pPr algn="ctr"/>
            <a:r>
              <a:rPr lang="en-GB" sz="1600" dirty="0">
                <a:solidFill>
                  <a:schemeClr val="accent6">
                    <a:lumMod val="40000"/>
                    <a:lumOff val="60000"/>
                  </a:schemeClr>
                </a:solidFill>
              </a:rPr>
              <a:t>Monologue</a:t>
            </a:r>
          </a:p>
        </p:txBody>
      </p:sp>
    </p:spTree>
    <p:extLst>
      <p:ext uri="{BB962C8B-B14F-4D97-AF65-F5344CB8AC3E}">
        <p14:creationId xmlns:p14="http://schemas.microsoft.com/office/powerpoint/2010/main" val="258374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5" name="Title 6">
            <a:extLst>
              <a:ext uri="{FF2B5EF4-FFF2-40B4-BE49-F238E27FC236}">
                <a16:creationId xmlns:a16="http://schemas.microsoft.com/office/drawing/2014/main" id="{FB2CC94D-A428-46E2-AB26-1898C977C23D}"/>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Comments</a:t>
            </a:r>
          </a:p>
        </p:txBody>
      </p:sp>
      <p:sp>
        <p:nvSpPr>
          <p:cNvPr id="2" name="Rectangle 1">
            <a:extLst>
              <a:ext uri="{FF2B5EF4-FFF2-40B4-BE49-F238E27FC236}">
                <a16:creationId xmlns:a16="http://schemas.microsoft.com/office/drawing/2014/main" id="{A8A12B53-53AD-D942-0F4D-72730B0A97DB}"/>
              </a:ext>
            </a:extLst>
          </p:cNvPr>
          <p:cNvSpPr>
            <a:spLocks noChangeArrowheads="1"/>
          </p:cNvSpPr>
          <p:nvPr/>
        </p:nvSpPr>
        <p:spPr bwMode="auto">
          <a:xfrm>
            <a:off x="557209" y="675621"/>
            <a:ext cx="10860759" cy="580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nchor="t">
            <a:spAutoFit/>
          </a:bodyPr>
          <a:lstStyle>
            <a:lvl1pPr>
              <a:defRPr>
                <a:solidFill>
                  <a:srgbClr val="807570"/>
                </a:solidFill>
                <a:latin typeface="Arial" charset="0"/>
                <a:cs typeface="Arial" charset="0"/>
              </a:defRPr>
            </a:lvl1pPr>
            <a:lvl2pPr marL="742950" indent="-285750">
              <a:defRPr>
                <a:solidFill>
                  <a:srgbClr val="807570"/>
                </a:solidFill>
                <a:latin typeface="Arial" charset="0"/>
                <a:cs typeface="Arial" charset="0"/>
              </a:defRPr>
            </a:lvl2pPr>
            <a:lvl3pPr marL="1143000" indent="-228600">
              <a:defRPr>
                <a:solidFill>
                  <a:srgbClr val="807570"/>
                </a:solidFill>
                <a:latin typeface="Arial" charset="0"/>
                <a:cs typeface="Arial" charset="0"/>
              </a:defRPr>
            </a:lvl3pPr>
            <a:lvl4pPr marL="1600200" indent="-228600">
              <a:defRPr>
                <a:solidFill>
                  <a:srgbClr val="807570"/>
                </a:solidFill>
                <a:latin typeface="Arial" charset="0"/>
                <a:cs typeface="Arial" charset="0"/>
              </a:defRPr>
            </a:lvl4pPr>
            <a:lvl5pPr marL="2057400" indent="-228600">
              <a:defRPr>
                <a:solidFill>
                  <a:srgbClr val="807570"/>
                </a:solidFill>
                <a:latin typeface="Arial" charset="0"/>
                <a:cs typeface="Arial" charset="0"/>
              </a:defRPr>
            </a:lvl5pPr>
            <a:lvl6pPr marL="2514600" indent="-228600" algn="ctr" eaLnBrk="0" fontAlgn="base" hangingPunct="0">
              <a:spcBef>
                <a:spcPct val="50000"/>
              </a:spcBef>
              <a:spcAft>
                <a:spcPct val="0"/>
              </a:spcAft>
              <a:defRPr>
                <a:solidFill>
                  <a:srgbClr val="807570"/>
                </a:solidFill>
                <a:latin typeface="Arial" charset="0"/>
                <a:cs typeface="Arial" charset="0"/>
              </a:defRPr>
            </a:lvl6pPr>
            <a:lvl7pPr marL="2971800" indent="-228600" algn="ctr" eaLnBrk="0" fontAlgn="base" hangingPunct="0">
              <a:spcBef>
                <a:spcPct val="50000"/>
              </a:spcBef>
              <a:spcAft>
                <a:spcPct val="0"/>
              </a:spcAft>
              <a:defRPr>
                <a:solidFill>
                  <a:srgbClr val="807570"/>
                </a:solidFill>
                <a:latin typeface="Arial" charset="0"/>
                <a:cs typeface="Arial" charset="0"/>
              </a:defRPr>
            </a:lvl7pPr>
            <a:lvl8pPr marL="3429000" indent="-228600" algn="ctr" eaLnBrk="0" fontAlgn="base" hangingPunct="0">
              <a:spcBef>
                <a:spcPct val="50000"/>
              </a:spcBef>
              <a:spcAft>
                <a:spcPct val="0"/>
              </a:spcAft>
              <a:defRPr>
                <a:solidFill>
                  <a:srgbClr val="807570"/>
                </a:solidFill>
                <a:latin typeface="Arial" charset="0"/>
                <a:cs typeface="Arial" charset="0"/>
              </a:defRPr>
            </a:lvl8pPr>
            <a:lvl9pPr marL="3886200" indent="-228600" algn="ctr" eaLnBrk="0" fontAlgn="base" hangingPunct="0">
              <a:spcBef>
                <a:spcPct val="50000"/>
              </a:spcBef>
              <a:spcAft>
                <a:spcPct val="0"/>
              </a:spcAft>
              <a:defRPr>
                <a:solidFill>
                  <a:srgbClr val="807570"/>
                </a:solidFill>
                <a:latin typeface="Arial" charset="0"/>
                <a:cs typeface="Arial" charset="0"/>
              </a:defRPr>
            </a:lvl9pPr>
          </a:lstStyle>
          <a:p>
            <a:pPr marL="457200" marR="0" lvl="0" indent="-457200" algn="just" defTabSz="914400" eaLnBrk="1" fontAlgn="auto" latinLnBrk="0" hangingPunct="1">
              <a:lnSpc>
                <a:spcPct val="200000"/>
              </a:lnSpc>
              <a:spcBef>
                <a:spcPts val="0"/>
              </a:spcBef>
              <a:spcAft>
                <a:spcPts val="0"/>
              </a:spcAft>
              <a:buClrTx/>
              <a:buSzTx/>
              <a:buFont typeface="+mj-lt"/>
              <a:buAutoNum type="arabicPeriod"/>
              <a:tabLst/>
              <a:defRPr/>
            </a:pPr>
            <a:r>
              <a:rPr kumimoji="0" lang="en-US" b="1" i="0" u="none" strike="noStrike" kern="0" cap="none" spc="0" normalizeH="0" baseline="0" noProof="0" dirty="0">
                <a:ln>
                  <a:noFill/>
                </a:ln>
                <a:solidFill>
                  <a:srgbClr val="7F7F7F"/>
                </a:solidFill>
                <a:effectLst/>
                <a:uLnTx/>
                <a:uFillTx/>
                <a:latin typeface="Arial" charset="0"/>
                <a:cs typeface="Arial" charset="0"/>
              </a:rPr>
              <a:t>External CCAM experts </a:t>
            </a:r>
            <a:r>
              <a:rPr kumimoji="0" lang="en-US" i="0" u="none" strike="noStrike" kern="0" cap="none" spc="0" normalizeH="0" baseline="0" noProof="0" dirty="0">
                <a:ln>
                  <a:noFill/>
                </a:ln>
                <a:solidFill>
                  <a:srgbClr val="7F7F7F"/>
                </a:solidFill>
                <a:effectLst/>
                <a:uLnTx/>
                <a:uFillTx/>
                <a:latin typeface="Arial" charset="0"/>
                <a:cs typeface="Arial" charset="0"/>
              </a:rPr>
              <a:t>are encouraged to provide feedback </a:t>
            </a:r>
          </a:p>
          <a:p>
            <a:pPr marL="447675" marR="0" lvl="0" algn="just" defTabSz="914400" eaLnBrk="1" fontAlgn="auto" latinLnBrk="0" hangingPunct="1">
              <a:lnSpc>
                <a:spcPct val="200000"/>
              </a:lnSpc>
              <a:spcBef>
                <a:spcPts val="0"/>
              </a:spcBef>
              <a:spcAft>
                <a:spcPts val="0"/>
              </a:spcAft>
              <a:buClrTx/>
              <a:buSzTx/>
              <a:tabLst/>
              <a:defRPr/>
            </a:pPr>
            <a:r>
              <a:rPr kumimoji="0" lang="en-US" i="0" u="none" strike="noStrike" kern="0" cap="none" spc="0" normalizeH="0" baseline="0" noProof="0" dirty="0">
                <a:ln>
                  <a:noFill/>
                </a:ln>
                <a:solidFill>
                  <a:srgbClr val="7F7F7F"/>
                </a:solidFill>
                <a:effectLst/>
                <a:uLnTx/>
                <a:uFillTx/>
                <a:latin typeface="Arial" charset="0"/>
                <a:cs typeface="Arial" charset="0"/>
              </a:rPr>
              <a:t>On personal behalf. NOT on behalf of your organization.</a:t>
            </a:r>
          </a:p>
          <a:p>
            <a:pPr marL="457200" marR="0" lvl="0" indent="-457200" algn="just" defTabSz="914400" eaLnBrk="1" fontAlgn="auto" latinLnBrk="0" hangingPunct="1">
              <a:lnSpc>
                <a:spcPct val="200000"/>
              </a:lnSpc>
              <a:spcBef>
                <a:spcPts val="0"/>
              </a:spcBef>
              <a:spcAft>
                <a:spcPts val="0"/>
              </a:spcAft>
              <a:buClrTx/>
              <a:buSzTx/>
              <a:buFont typeface="+mj-lt"/>
              <a:buAutoNum type="arabicPeriod" startAt="2"/>
              <a:tabLst/>
              <a:defRPr/>
            </a:pPr>
            <a:r>
              <a:rPr lang="en-US" b="1" kern="0" dirty="0">
                <a:solidFill>
                  <a:srgbClr val="7F7F7F"/>
                </a:solidFill>
              </a:rPr>
              <a:t>SUNRISE partners </a:t>
            </a:r>
            <a:r>
              <a:rPr lang="en-US" kern="0" dirty="0">
                <a:solidFill>
                  <a:srgbClr val="7F7F7F"/>
                </a:solidFill>
              </a:rPr>
              <a:t>are encouraged to listen and facilitate discussion</a:t>
            </a:r>
            <a:endParaRPr lang="en-US" kern="0" dirty="0">
              <a:solidFill>
                <a:srgbClr val="FF0000"/>
              </a:solidFill>
            </a:endParaRPr>
          </a:p>
          <a:p>
            <a:pPr marL="457200" marR="0" lvl="0" indent="-457200" algn="just" defTabSz="914400" eaLnBrk="1" fontAlgn="auto" latinLnBrk="0" hangingPunct="1">
              <a:lnSpc>
                <a:spcPct val="200000"/>
              </a:lnSpc>
              <a:spcBef>
                <a:spcPts val="0"/>
              </a:spcBef>
              <a:spcAft>
                <a:spcPts val="0"/>
              </a:spcAft>
              <a:buClrTx/>
              <a:buSzTx/>
              <a:buFont typeface="+mj-lt"/>
              <a:buAutoNum type="arabicPeriod" startAt="2"/>
              <a:tabLst/>
              <a:defRPr/>
            </a:pPr>
            <a:r>
              <a:rPr kumimoji="0" lang="en-US" i="0" u="none" strike="noStrike" kern="0" cap="none" spc="0" normalizeH="0" baseline="0" noProof="0" dirty="0">
                <a:ln>
                  <a:noFill/>
                </a:ln>
                <a:solidFill>
                  <a:srgbClr val="7F7F7F"/>
                </a:solidFill>
                <a:effectLst/>
                <a:uLnTx/>
                <a:uFillTx/>
                <a:latin typeface="Arial" charset="0"/>
                <a:cs typeface="Arial" charset="0"/>
              </a:rPr>
              <a:t>All feedback via Cooperation Platform (on SUNRISE website)</a:t>
            </a:r>
          </a:p>
          <a:p>
            <a:pPr marL="457200" marR="0" lvl="0" indent="-457200" algn="just" defTabSz="914400" eaLnBrk="1" fontAlgn="auto" latinLnBrk="0" hangingPunct="1">
              <a:lnSpc>
                <a:spcPct val="200000"/>
              </a:lnSpc>
              <a:spcBef>
                <a:spcPts val="0"/>
              </a:spcBef>
              <a:spcAft>
                <a:spcPts val="0"/>
              </a:spcAft>
              <a:buClrTx/>
              <a:buSzTx/>
              <a:buFont typeface="+mj-lt"/>
              <a:buAutoNum type="arabicPeriod" startAt="2"/>
              <a:tabLst/>
              <a:defRPr/>
            </a:pPr>
            <a:r>
              <a:rPr lang="en-US" kern="0" dirty="0">
                <a:solidFill>
                  <a:srgbClr val="7F7F7F"/>
                </a:solidFill>
              </a:rPr>
              <a:t>On Cooperation Platform, look for questions marked with “[WS8]” </a:t>
            </a:r>
          </a:p>
          <a:p>
            <a:pPr marL="457200" indent="-457200" algn="just" defTabSz="914400">
              <a:lnSpc>
                <a:spcPct val="200000"/>
              </a:lnSpc>
              <a:buFont typeface="+mj-lt"/>
              <a:buAutoNum type="arabicPeriod" startAt="2"/>
              <a:defRPr/>
            </a:pPr>
            <a:r>
              <a:rPr kumimoji="0" lang="en-US" i="0" u="none" strike="noStrike" kern="0" cap="none" spc="0" normalizeH="0" baseline="0" noProof="0" dirty="0">
                <a:ln>
                  <a:noFill/>
                </a:ln>
                <a:solidFill>
                  <a:srgbClr val="7F7F7F"/>
                </a:solidFill>
                <a:effectLst/>
                <a:uLnTx/>
                <a:uFillTx/>
                <a:latin typeface="Arial" charset="0"/>
                <a:cs typeface="Arial" charset="0"/>
              </a:rPr>
              <a:t>Each workshop will be recorded</a:t>
            </a:r>
            <a:r>
              <a:rPr lang="en-US" kern="0" dirty="0">
                <a:solidFill>
                  <a:srgbClr val="7F7F7F"/>
                </a:solidFill>
              </a:rPr>
              <a:t>:</a:t>
            </a:r>
          </a:p>
          <a:p>
            <a:pPr marL="1200150" lvl="1" indent="-457200" algn="just" defTabSz="914400">
              <a:lnSpc>
                <a:spcPct val="150000"/>
              </a:lnSpc>
              <a:buFont typeface="+mj-lt"/>
              <a:buAutoNum type="alphaUcPeriod"/>
              <a:defRPr/>
            </a:pPr>
            <a:r>
              <a:rPr lang="en-US" kern="0" dirty="0">
                <a:solidFill>
                  <a:srgbClr val="7F7F7F"/>
                </a:solidFill>
              </a:rPr>
              <a:t>Presentations will be published</a:t>
            </a:r>
          </a:p>
          <a:p>
            <a:pPr marL="1200150" lvl="1" indent="-457200" algn="just" defTabSz="914400">
              <a:lnSpc>
                <a:spcPct val="150000"/>
              </a:lnSpc>
              <a:buFont typeface="+mj-lt"/>
              <a:buAutoNum type="alphaUcPeriod"/>
              <a:defRPr/>
            </a:pPr>
            <a:r>
              <a:rPr lang="en-US" kern="0" dirty="0">
                <a:solidFill>
                  <a:srgbClr val="7F7F7F"/>
                </a:solidFill>
              </a:rPr>
              <a:t>Discussions will </a:t>
            </a:r>
            <a:r>
              <a:rPr lang="en-US" i="1" kern="0" dirty="0">
                <a:solidFill>
                  <a:srgbClr val="7F7F7F"/>
                </a:solidFill>
              </a:rPr>
              <a:t>not</a:t>
            </a:r>
            <a:r>
              <a:rPr lang="en-US" kern="0" dirty="0">
                <a:solidFill>
                  <a:srgbClr val="7F7F7F"/>
                </a:solidFill>
              </a:rPr>
              <a:t> be published (for internal reference only)</a:t>
            </a:r>
            <a:endParaRPr kumimoji="0" lang="en-US" i="0" u="none" strike="noStrike" kern="0" cap="none" spc="0" normalizeH="0" baseline="0" noProof="0" dirty="0">
              <a:ln>
                <a:noFill/>
              </a:ln>
              <a:solidFill>
                <a:srgbClr val="7F7F7F"/>
              </a:solidFill>
              <a:effectLst/>
              <a:uLnTx/>
              <a:uFillTx/>
              <a:latin typeface="Arial" charset="0"/>
              <a:cs typeface="Arial" charset="0"/>
            </a:endParaRPr>
          </a:p>
          <a:p>
            <a:pPr marL="457200" indent="-457200" algn="just" defTabSz="914400">
              <a:lnSpc>
                <a:spcPct val="200000"/>
              </a:lnSpc>
              <a:buFont typeface="+mj-lt"/>
              <a:buAutoNum type="arabicPeriod" startAt="2"/>
              <a:defRPr/>
            </a:pPr>
            <a:r>
              <a:rPr lang="en-US" kern="0" dirty="0">
                <a:solidFill>
                  <a:srgbClr val="7F7F7F"/>
                </a:solidFill>
              </a:rPr>
              <a:t>Workshop presentations will be shared afterwards</a:t>
            </a:r>
          </a:p>
          <a:p>
            <a:pPr marL="457200" indent="-457200" algn="just" defTabSz="914400">
              <a:lnSpc>
                <a:spcPct val="200000"/>
              </a:lnSpc>
              <a:buFont typeface="+mj-lt"/>
              <a:buAutoNum type="arabicPeriod" startAt="2"/>
              <a:defRPr/>
            </a:pPr>
            <a:r>
              <a:rPr lang="en-US" kern="0" dirty="0">
                <a:solidFill>
                  <a:srgbClr val="7F7F7F"/>
                </a:solidFill>
              </a:rPr>
              <a:t>Questions can be asked in Q&amp;A section, or by raising your (virtual) hand</a:t>
            </a:r>
          </a:p>
          <a:p>
            <a:pPr marL="457200" indent="-457200" algn="just" defTabSz="914400">
              <a:lnSpc>
                <a:spcPct val="200000"/>
              </a:lnSpc>
              <a:buFont typeface="+mj-lt"/>
              <a:buAutoNum type="arabicPeriod" startAt="2"/>
              <a:defRPr/>
            </a:pPr>
            <a:r>
              <a:rPr lang="en-US" b="1" kern="0" dirty="0">
                <a:solidFill>
                  <a:srgbClr val="7F7F7F"/>
                </a:solidFill>
              </a:rPr>
              <a:t>Say cheese!</a:t>
            </a:r>
            <a:endParaRPr kumimoji="0" lang="es-ES" b="1" i="0" u="none" strike="noStrike" kern="0" cap="none" spc="0" normalizeH="0" baseline="0" noProof="0" dirty="0">
              <a:ln>
                <a:noFill/>
              </a:ln>
              <a:solidFill>
                <a:srgbClr val="807570"/>
              </a:solidFill>
              <a:effectLst/>
              <a:uLnTx/>
              <a:uFillTx/>
              <a:latin typeface="Arial" panose="020B0604020202020204" pitchFamily="34" charset="0"/>
              <a:cs typeface="Arial" charset="0"/>
            </a:endParaRPr>
          </a:p>
        </p:txBody>
      </p:sp>
      <p:pic>
        <p:nvPicPr>
          <p:cNvPr id="3" name="Picture 2" descr="A qr code with a logo&#10;&#10;Description automatically generated with medium confidence">
            <a:extLst>
              <a:ext uri="{FF2B5EF4-FFF2-40B4-BE49-F238E27FC236}">
                <a16:creationId xmlns:a16="http://schemas.microsoft.com/office/drawing/2014/main" id="{C16834BA-969E-1CA7-F176-F2D4556C39BC}"/>
              </a:ext>
            </a:extLst>
          </p:cNvPr>
          <p:cNvPicPr>
            <a:picLocks noChangeAspect="1"/>
          </p:cNvPicPr>
          <p:nvPr/>
        </p:nvPicPr>
        <p:blipFill>
          <a:blip r:embed="rId3"/>
          <a:stretch>
            <a:fillRect/>
          </a:stretch>
        </p:blipFill>
        <p:spPr>
          <a:xfrm>
            <a:off x="8661295" y="940623"/>
            <a:ext cx="3187243" cy="3187243"/>
          </a:xfrm>
          <a:prstGeom prst="rect">
            <a:avLst/>
          </a:prstGeom>
          <a:ln>
            <a:solidFill>
              <a:srgbClr val="1755A6"/>
            </a:solidFill>
          </a:ln>
        </p:spPr>
      </p:pic>
      <p:sp>
        <p:nvSpPr>
          <p:cNvPr id="6" name="Title 1">
            <a:extLst>
              <a:ext uri="{FF2B5EF4-FFF2-40B4-BE49-F238E27FC236}">
                <a16:creationId xmlns:a16="http://schemas.microsoft.com/office/drawing/2014/main" id="{C6329E79-A954-D08C-A05C-F84E5FFF6725}"/>
              </a:ext>
            </a:extLst>
          </p:cNvPr>
          <p:cNvSpPr txBox="1">
            <a:spLocks/>
          </p:cNvSpPr>
          <p:nvPr/>
        </p:nvSpPr>
        <p:spPr>
          <a:xfrm>
            <a:off x="8661292" y="4699409"/>
            <a:ext cx="3187245" cy="707886"/>
          </a:xfrm>
          <a:prstGeom prst="rect">
            <a:avLst/>
          </a:prstGeom>
        </p:spPr>
        <p:txBody>
          <a:bodyPr vert="horz" wrap="square" lIns="91440" tIns="45720" rIns="91440" bIns="45720" rtlCol="0" anchor="b">
            <a:spAutoFit/>
          </a:bodyPr>
          <a:lstStyle>
            <a:lvl1pPr algn="r" defTabSz="914400" rtl="0" eaLnBrk="1" latinLnBrk="0" hangingPunct="1">
              <a:lnSpc>
                <a:spcPct val="90000"/>
              </a:lnSpc>
              <a:spcBef>
                <a:spcPct val="0"/>
              </a:spcBef>
              <a:buNone/>
              <a:defRPr sz="540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lang="en-GB" sz="2000" b="1" dirty="0">
                <a:solidFill>
                  <a:srgbClr val="0070C0"/>
                </a:solidFill>
              </a:rPr>
              <a:t>Join our </a:t>
            </a:r>
          </a:p>
          <a:p>
            <a:pPr algn="ctr">
              <a:lnSpc>
                <a:spcPct val="100000"/>
              </a:lnSpc>
            </a:pPr>
            <a:r>
              <a:rPr lang="en-GB" sz="2000" b="1" dirty="0">
                <a:solidFill>
                  <a:srgbClr val="0070C0"/>
                </a:solidFill>
              </a:rPr>
              <a:t>Expert Platform!</a:t>
            </a:r>
          </a:p>
        </p:txBody>
      </p:sp>
      <p:sp>
        <p:nvSpPr>
          <p:cNvPr id="7" name="Subtitle 2">
            <a:hlinkClick r:id="rId4" action="ppaction://hlinkfile"/>
            <a:extLst>
              <a:ext uri="{FF2B5EF4-FFF2-40B4-BE49-F238E27FC236}">
                <a16:creationId xmlns:a16="http://schemas.microsoft.com/office/drawing/2014/main" id="{BDD88360-0F22-E808-C8D2-BC3AECAD2FCF}"/>
              </a:ext>
            </a:extLst>
          </p:cNvPr>
          <p:cNvSpPr txBox="1">
            <a:spLocks/>
          </p:cNvSpPr>
          <p:nvPr/>
        </p:nvSpPr>
        <p:spPr>
          <a:xfrm>
            <a:off x="8661294" y="4120044"/>
            <a:ext cx="3187244" cy="367005"/>
          </a:xfrm>
          <a:prstGeom prst="rect">
            <a:avLst/>
          </a:prstGeom>
          <a:solidFill>
            <a:schemeClr val="tx1">
              <a:lumMod val="95000"/>
            </a:schemeClr>
          </a:solidFill>
          <a:ln>
            <a:solidFill>
              <a:srgbClr val="0070C0"/>
            </a:solidFill>
          </a:ln>
        </p:spPr>
        <p:txBody>
          <a:bodyPr vert="horz" wrap="square" lIns="72000" tIns="72000" rIns="72000" bIns="72000" rtlCol="0">
            <a:sp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rgbClr val="7F7F7F"/>
                </a:solidFill>
                <a:effectLst/>
                <a:uLnTx/>
                <a:uFillTx/>
                <a:latin typeface="Arial" panose="020B0604020202020204" pitchFamily="34" charset="0"/>
                <a:ea typeface="+mn-ea"/>
                <a:cs typeface="Arial" panose="020B0604020202020204" pitchFamily="34" charset="0"/>
              </a:rPr>
              <a:t>ccam-sunrise-project.eu/register</a:t>
            </a:r>
          </a:p>
        </p:txBody>
      </p:sp>
      <p:sp>
        <p:nvSpPr>
          <p:cNvPr id="8" name="Rectangle 7">
            <a:extLst>
              <a:ext uri="{FF2B5EF4-FFF2-40B4-BE49-F238E27FC236}">
                <a16:creationId xmlns:a16="http://schemas.microsoft.com/office/drawing/2014/main" id="{EE8FA34E-1B48-D04C-DF9E-CD17D9E76943}"/>
              </a:ext>
            </a:extLst>
          </p:cNvPr>
          <p:cNvSpPr/>
          <p:nvPr/>
        </p:nvSpPr>
        <p:spPr>
          <a:xfrm>
            <a:off x="914400" y="1341783"/>
            <a:ext cx="5933661" cy="49695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5101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5" name="Title 6">
            <a:extLst>
              <a:ext uri="{FF2B5EF4-FFF2-40B4-BE49-F238E27FC236}">
                <a16:creationId xmlns:a16="http://schemas.microsoft.com/office/drawing/2014/main" id="{FB2CC94D-A428-46E2-AB26-1898C977C23D}"/>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Agenda</a:t>
            </a:r>
          </a:p>
        </p:txBody>
      </p:sp>
      <p:sp>
        <p:nvSpPr>
          <p:cNvPr id="3" name="Rectangle 2">
            <a:extLst>
              <a:ext uri="{FF2B5EF4-FFF2-40B4-BE49-F238E27FC236}">
                <a16:creationId xmlns:a16="http://schemas.microsoft.com/office/drawing/2014/main" id="{D1DABE40-4698-3833-C4D5-84F0C0A6BD87}"/>
              </a:ext>
            </a:extLst>
          </p:cNvPr>
          <p:cNvSpPr>
            <a:spLocks noChangeArrowheads="1"/>
          </p:cNvSpPr>
          <p:nvPr/>
        </p:nvSpPr>
        <p:spPr bwMode="auto">
          <a:xfrm>
            <a:off x="557209" y="806246"/>
            <a:ext cx="11415051" cy="386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nchor="t">
            <a:spAutoFit/>
          </a:bodyPr>
          <a:lstStyle>
            <a:lvl1pPr>
              <a:defRPr>
                <a:solidFill>
                  <a:srgbClr val="807570"/>
                </a:solidFill>
                <a:latin typeface="Arial" charset="0"/>
                <a:cs typeface="Arial" charset="0"/>
              </a:defRPr>
            </a:lvl1pPr>
            <a:lvl2pPr marL="742950" indent="-285750">
              <a:defRPr>
                <a:solidFill>
                  <a:srgbClr val="807570"/>
                </a:solidFill>
                <a:latin typeface="Arial" charset="0"/>
                <a:cs typeface="Arial" charset="0"/>
              </a:defRPr>
            </a:lvl2pPr>
            <a:lvl3pPr marL="1143000" indent="-228600">
              <a:defRPr>
                <a:solidFill>
                  <a:srgbClr val="807570"/>
                </a:solidFill>
                <a:latin typeface="Arial" charset="0"/>
                <a:cs typeface="Arial" charset="0"/>
              </a:defRPr>
            </a:lvl3pPr>
            <a:lvl4pPr marL="1600200" indent="-228600">
              <a:defRPr>
                <a:solidFill>
                  <a:srgbClr val="807570"/>
                </a:solidFill>
                <a:latin typeface="Arial" charset="0"/>
                <a:cs typeface="Arial" charset="0"/>
              </a:defRPr>
            </a:lvl4pPr>
            <a:lvl5pPr marL="2057400" indent="-228600">
              <a:defRPr>
                <a:solidFill>
                  <a:srgbClr val="807570"/>
                </a:solidFill>
                <a:latin typeface="Arial" charset="0"/>
                <a:cs typeface="Arial" charset="0"/>
              </a:defRPr>
            </a:lvl5pPr>
            <a:lvl6pPr marL="2514600" indent="-228600" algn="ctr" eaLnBrk="0" fontAlgn="base" hangingPunct="0">
              <a:spcBef>
                <a:spcPct val="50000"/>
              </a:spcBef>
              <a:spcAft>
                <a:spcPct val="0"/>
              </a:spcAft>
              <a:defRPr>
                <a:solidFill>
                  <a:srgbClr val="807570"/>
                </a:solidFill>
                <a:latin typeface="Arial" charset="0"/>
                <a:cs typeface="Arial" charset="0"/>
              </a:defRPr>
            </a:lvl6pPr>
            <a:lvl7pPr marL="2971800" indent="-228600" algn="ctr" eaLnBrk="0" fontAlgn="base" hangingPunct="0">
              <a:spcBef>
                <a:spcPct val="50000"/>
              </a:spcBef>
              <a:spcAft>
                <a:spcPct val="0"/>
              </a:spcAft>
              <a:defRPr>
                <a:solidFill>
                  <a:srgbClr val="807570"/>
                </a:solidFill>
                <a:latin typeface="Arial" charset="0"/>
                <a:cs typeface="Arial" charset="0"/>
              </a:defRPr>
            </a:lvl7pPr>
            <a:lvl8pPr marL="3429000" indent="-228600" algn="ctr" eaLnBrk="0" fontAlgn="base" hangingPunct="0">
              <a:spcBef>
                <a:spcPct val="50000"/>
              </a:spcBef>
              <a:spcAft>
                <a:spcPct val="0"/>
              </a:spcAft>
              <a:defRPr>
                <a:solidFill>
                  <a:srgbClr val="807570"/>
                </a:solidFill>
                <a:latin typeface="Arial" charset="0"/>
                <a:cs typeface="Arial" charset="0"/>
              </a:defRPr>
            </a:lvl8pPr>
            <a:lvl9pPr marL="3886200" indent="-228600" algn="ctr" eaLnBrk="0" fontAlgn="base" hangingPunct="0">
              <a:spcBef>
                <a:spcPct val="50000"/>
              </a:spcBef>
              <a:spcAft>
                <a:spcPct val="0"/>
              </a:spcAft>
              <a:defRPr>
                <a:solidFill>
                  <a:srgbClr val="807570"/>
                </a:solidFill>
                <a:latin typeface="Arial" charset="0"/>
                <a:cs typeface="Arial" charset="0"/>
              </a:defRPr>
            </a:lvl9pPr>
          </a:lstStyle>
          <a:p>
            <a:pPr marR="0" lvl="0" algn="just" defTabSz="914400" eaLnBrk="1" fontAlgn="auto" latinLnBrk="0" hangingPunct="1">
              <a:lnSpc>
                <a:spcPct val="200000"/>
              </a:lnSpc>
              <a:spcBef>
                <a:spcPts val="0"/>
              </a:spcBef>
              <a:spcAft>
                <a:spcPts val="0"/>
              </a:spcAft>
              <a:buClrTx/>
              <a:buSzTx/>
              <a:tabLst/>
              <a:defRPr/>
            </a:pPr>
            <a:r>
              <a:rPr kumimoji="0" lang="en-US" b="1" u="none" strike="noStrike" kern="0" cap="none" spc="0" normalizeH="0" baseline="0" noProof="0" dirty="0">
                <a:ln>
                  <a:noFill/>
                </a:ln>
                <a:solidFill>
                  <a:srgbClr val="7F7F7F"/>
                </a:solidFill>
                <a:effectLst/>
                <a:uLnTx/>
                <a:uFillTx/>
                <a:cs typeface="Arial" charset="0"/>
              </a:rPr>
              <a:t>13:00</a:t>
            </a:r>
            <a:r>
              <a:rPr kumimoji="0" lang="en-US" u="none" strike="noStrike" kern="0" cap="none" spc="0" normalizeH="0" baseline="0" noProof="0" dirty="0">
                <a:ln>
                  <a:noFill/>
                </a:ln>
                <a:solidFill>
                  <a:srgbClr val="7F7F7F"/>
                </a:solidFill>
                <a:effectLst/>
                <a:uLnTx/>
                <a:uFillTx/>
                <a:cs typeface="Arial" charset="0"/>
              </a:rPr>
              <a:t> 	Welcome &amp; SUNRISE project introduction </a:t>
            </a:r>
            <a:r>
              <a:rPr kumimoji="0" lang="en-US" u="none" strike="noStrike" kern="0" cap="none" spc="0" normalizeH="0" baseline="0" noProof="0" dirty="0">
                <a:ln>
                  <a:noFill/>
                </a:ln>
                <a:solidFill>
                  <a:schemeClr val="tx1">
                    <a:lumMod val="75000"/>
                  </a:schemeClr>
                </a:solidFill>
                <a:effectLst/>
                <a:uLnTx/>
                <a:uFillTx/>
                <a:cs typeface="Arial" charset="0"/>
              </a:rPr>
              <a:t>[by SV]</a:t>
            </a:r>
          </a:p>
          <a:p>
            <a:pPr marR="0" lvl="0" algn="just" defTabSz="914400" eaLnBrk="1" fontAlgn="auto" latinLnBrk="0" hangingPunct="1">
              <a:lnSpc>
                <a:spcPct val="200000"/>
              </a:lnSpc>
              <a:spcBef>
                <a:spcPts val="0"/>
              </a:spcBef>
              <a:spcAft>
                <a:spcPts val="0"/>
              </a:spcAft>
              <a:buClrTx/>
              <a:buSzTx/>
              <a:tabLst/>
              <a:defRPr/>
            </a:pPr>
            <a:r>
              <a:rPr kumimoji="0" lang="en-US" b="1" u="none" strike="noStrike" kern="0" cap="none" spc="0" normalizeH="0" baseline="0" noProof="0" dirty="0">
                <a:ln>
                  <a:noFill/>
                </a:ln>
                <a:solidFill>
                  <a:srgbClr val="7F7F7F"/>
                </a:solidFill>
                <a:effectLst/>
                <a:uLnTx/>
                <a:uFillTx/>
                <a:cs typeface="Arial" charset="0"/>
              </a:rPr>
              <a:t>13:10 	</a:t>
            </a:r>
            <a:r>
              <a:rPr kumimoji="0" lang="en-US" u="none" strike="noStrike" kern="0" cap="none" spc="0" normalizeH="0" baseline="0" noProof="0" dirty="0">
                <a:ln>
                  <a:noFill/>
                </a:ln>
                <a:solidFill>
                  <a:srgbClr val="7F7F7F"/>
                </a:solidFill>
                <a:effectLst/>
                <a:uLnTx/>
                <a:uFillTx/>
                <a:cs typeface="Arial" charset="0"/>
              </a:rPr>
              <a:t>SUNRISE Safety </a:t>
            </a:r>
            <a:r>
              <a:rPr lang="en-US" kern="0" dirty="0">
                <a:solidFill>
                  <a:srgbClr val="7F7F7F"/>
                </a:solidFill>
              </a:rPr>
              <a:t>Assurance Framework </a:t>
            </a:r>
            <a:r>
              <a:rPr kumimoji="0" lang="en-US" u="none" strike="noStrike" kern="0" cap="none" spc="0" normalizeH="0" baseline="0" noProof="0" dirty="0">
                <a:ln>
                  <a:noFill/>
                </a:ln>
                <a:solidFill>
                  <a:schemeClr val="tx1">
                    <a:lumMod val="75000"/>
                  </a:schemeClr>
                </a:solidFill>
                <a:effectLst/>
                <a:uLnTx/>
                <a:uFillTx/>
                <a:cs typeface="Arial" charset="0"/>
              </a:rPr>
              <a:t>[by </a:t>
            </a:r>
            <a:r>
              <a:rPr kumimoji="0" lang="en-US" u="none" strike="noStrike" kern="0" cap="none" spc="0" normalizeH="0" baseline="0" noProof="0" dirty="0" err="1">
                <a:ln>
                  <a:noFill/>
                </a:ln>
                <a:solidFill>
                  <a:schemeClr val="tx1">
                    <a:lumMod val="75000"/>
                  </a:schemeClr>
                </a:solidFill>
                <a:effectLst/>
                <a:uLnTx/>
                <a:uFillTx/>
                <a:cs typeface="Arial" charset="0"/>
              </a:rPr>
              <a:t>JfG</a:t>
            </a:r>
            <a:r>
              <a:rPr kumimoji="0" lang="en-US" u="none" strike="noStrike" kern="0" cap="none" spc="0" normalizeH="0" baseline="0" noProof="0" dirty="0">
                <a:ln>
                  <a:noFill/>
                </a:ln>
                <a:solidFill>
                  <a:schemeClr val="tx1">
                    <a:lumMod val="75000"/>
                  </a:schemeClr>
                </a:solidFill>
                <a:effectLst/>
                <a:uLnTx/>
                <a:uFillTx/>
                <a:cs typeface="Arial" charset="0"/>
              </a:rPr>
              <a:t> &amp; JZ]</a:t>
            </a:r>
          </a:p>
          <a:p>
            <a:pPr marR="0" lvl="0" algn="just" defTabSz="914400" eaLnBrk="1" fontAlgn="auto" latinLnBrk="0" hangingPunct="1">
              <a:lnSpc>
                <a:spcPct val="200000"/>
              </a:lnSpc>
              <a:spcBef>
                <a:spcPts val="0"/>
              </a:spcBef>
              <a:spcAft>
                <a:spcPts val="0"/>
              </a:spcAft>
              <a:buClrTx/>
              <a:buSzTx/>
              <a:tabLst/>
              <a:defRPr/>
            </a:pPr>
            <a:r>
              <a:rPr kumimoji="0" lang="en-US" b="1" u="none" strike="noStrike" kern="0" cap="none" spc="0" normalizeH="0" baseline="0" noProof="0" dirty="0">
                <a:ln>
                  <a:noFill/>
                </a:ln>
                <a:solidFill>
                  <a:srgbClr val="7F7F7F"/>
                </a:solidFill>
                <a:effectLst/>
                <a:uLnTx/>
                <a:uFillTx/>
                <a:cs typeface="Arial" charset="0"/>
              </a:rPr>
              <a:t>13:35	</a:t>
            </a:r>
            <a:r>
              <a:rPr kumimoji="0" lang="en-US" u="none" strike="noStrike" kern="0" cap="none" spc="0" normalizeH="0" baseline="0" noProof="0" dirty="0">
                <a:ln>
                  <a:noFill/>
                </a:ln>
                <a:solidFill>
                  <a:srgbClr val="7F7F7F"/>
                </a:solidFill>
                <a:effectLst/>
                <a:uLnTx/>
                <a:uFillTx/>
                <a:cs typeface="Arial" charset="0"/>
              </a:rPr>
              <a:t>Questions from audience </a:t>
            </a:r>
          </a:p>
          <a:p>
            <a:pPr marR="0" lvl="0" algn="just" defTabSz="914400" eaLnBrk="1" fontAlgn="auto" latinLnBrk="0" hangingPunct="1">
              <a:lnSpc>
                <a:spcPct val="200000"/>
              </a:lnSpc>
              <a:spcBef>
                <a:spcPts val="0"/>
              </a:spcBef>
              <a:spcAft>
                <a:spcPts val="0"/>
              </a:spcAft>
              <a:buClrTx/>
              <a:buSzTx/>
              <a:tabLst/>
              <a:defRPr/>
            </a:pPr>
            <a:r>
              <a:rPr kumimoji="0" lang="en-US" b="1" u="none" strike="noStrike" kern="0" cap="none" spc="0" normalizeH="0" baseline="0" noProof="0" dirty="0">
                <a:ln>
                  <a:noFill/>
                </a:ln>
                <a:solidFill>
                  <a:srgbClr val="7F7F7F"/>
                </a:solidFill>
                <a:effectLst/>
                <a:uLnTx/>
                <a:uFillTx/>
                <a:cs typeface="Arial" charset="0"/>
              </a:rPr>
              <a:t>13:45</a:t>
            </a:r>
            <a:r>
              <a:rPr kumimoji="0" lang="en-US" u="none" strike="noStrike" kern="0" cap="none" spc="0" normalizeH="0" baseline="0" noProof="0" dirty="0">
                <a:ln>
                  <a:noFill/>
                </a:ln>
                <a:solidFill>
                  <a:srgbClr val="7F7F7F"/>
                </a:solidFill>
                <a:effectLst/>
                <a:uLnTx/>
                <a:uFillTx/>
                <a:cs typeface="Arial" charset="0"/>
              </a:rPr>
              <a:t> 	SUNRISE Cooperation Platform</a:t>
            </a:r>
            <a:r>
              <a:rPr kumimoji="0" lang="en-US" u="none" strike="noStrike" kern="0" cap="none" spc="0" normalizeH="0" baseline="0" noProof="0" dirty="0">
                <a:ln>
                  <a:noFill/>
                </a:ln>
                <a:solidFill>
                  <a:schemeClr val="tx1">
                    <a:lumMod val="75000"/>
                  </a:schemeClr>
                </a:solidFill>
                <a:effectLst/>
                <a:uLnTx/>
                <a:uFillTx/>
                <a:cs typeface="Arial" charset="0"/>
              </a:rPr>
              <a:t> [by SV]</a:t>
            </a:r>
          </a:p>
          <a:p>
            <a:pPr marR="0" lvl="0" algn="just" defTabSz="914400" eaLnBrk="1" fontAlgn="auto" latinLnBrk="0" hangingPunct="1">
              <a:lnSpc>
                <a:spcPct val="200000"/>
              </a:lnSpc>
              <a:spcBef>
                <a:spcPts val="0"/>
              </a:spcBef>
              <a:spcAft>
                <a:spcPts val="0"/>
              </a:spcAft>
              <a:buClrTx/>
              <a:buSzTx/>
              <a:tabLst/>
              <a:defRPr/>
            </a:pPr>
            <a:r>
              <a:rPr kumimoji="0" lang="en-US" b="1" u="none" strike="noStrike" kern="0" cap="none" spc="0" normalizeH="0" baseline="0" noProof="0" dirty="0">
                <a:ln>
                  <a:noFill/>
                </a:ln>
                <a:solidFill>
                  <a:srgbClr val="7F7F7F"/>
                </a:solidFill>
                <a:effectLst/>
                <a:uLnTx/>
                <a:uFillTx/>
                <a:cs typeface="Arial" charset="0"/>
              </a:rPr>
              <a:t>13:55</a:t>
            </a:r>
            <a:r>
              <a:rPr kumimoji="0" lang="en-US" u="none" strike="noStrike" kern="0" cap="none" spc="0" normalizeH="0" baseline="0" noProof="0" dirty="0">
                <a:ln>
                  <a:noFill/>
                </a:ln>
                <a:solidFill>
                  <a:srgbClr val="7F7F7F"/>
                </a:solidFill>
                <a:effectLst/>
                <a:uLnTx/>
                <a:uFillTx/>
                <a:cs typeface="Arial" charset="0"/>
              </a:rPr>
              <a:t> 	Cooperation Platform (CP) Questions </a:t>
            </a:r>
            <a:r>
              <a:rPr kumimoji="0" lang="en-US" u="none" strike="noStrike" kern="0" cap="none" spc="0" normalizeH="0" baseline="0" noProof="0" dirty="0">
                <a:ln>
                  <a:noFill/>
                </a:ln>
                <a:solidFill>
                  <a:schemeClr val="tx1">
                    <a:lumMod val="75000"/>
                  </a:schemeClr>
                </a:solidFill>
                <a:effectLst/>
                <a:uLnTx/>
                <a:uFillTx/>
                <a:cs typeface="Arial" charset="0"/>
              </a:rPr>
              <a:t>[by SV]</a:t>
            </a:r>
          </a:p>
          <a:p>
            <a:pPr marR="0" lvl="0" algn="just" defTabSz="914400" eaLnBrk="1" fontAlgn="auto" latinLnBrk="0" hangingPunct="1">
              <a:lnSpc>
                <a:spcPct val="200000"/>
              </a:lnSpc>
              <a:spcBef>
                <a:spcPts val="0"/>
              </a:spcBef>
              <a:spcAft>
                <a:spcPts val="0"/>
              </a:spcAft>
              <a:buClrTx/>
              <a:buSzTx/>
              <a:tabLst/>
              <a:defRPr/>
            </a:pPr>
            <a:r>
              <a:rPr kumimoji="0" lang="en-US" b="1" u="none" strike="noStrike" kern="0" cap="none" spc="0" normalizeH="0" baseline="0" noProof="0" dirty="0">
                <a:ln>
                  <a:noFill/>
                </a:ln>
                <a:solidFill>
                  <a:srgbClr val="7F7F7F"/>
                </a:solidFill>
                <a:effectLst/>
                <a:uLnTx/>
                <a:uFillTx/>
                <a:cs typeface="Arial" charset="0"/>
              </a:rPr>
              <a:t>14:35</a:t>
            </a:r>
            <a:r>
              <a:rPr kumimoji="0" lang="en-US" u="none" strike="noStrike" kern="0" cap="none" spc="0" normalizeH="0" baseline="0" noProof="0" dirty="0">
                <a:ln>
                  <a:noFill/>
                </a:ln>
                <a:solidFill>
                  <a:srgbClr val="7F7F7F"/>
                </a:solidFill>
                <a:effectLst/>
                <a:uLnTx/>
                <a:uFillTx/>
                <a:cs typeface="Arial" charset="0"/>
              </a:rPr>
              <a:t> 	Closing remarks</a:t>
            </a:r>
          </a:p>
          <a:p>
            <a:pPr marR="0" lvl="0" algn="just" defTabSz="914400" eaLnBrk="1" fontAlgn="auto" latinLnBrk="0" hangingPunct="1">
              <a:lnSpc>
                <a:spcPct val="200000"/>
              </a:lnSpc>
              <a:spcBef>
                <a:spcPts val="0"/>
              </a:spcBef>
              <a:spcAft>
                <a:spcPts val="0"/>
              </a:spcAft>
              <a:buClrTx/>
              <a:buSzTx/>
              <a:tabLst/>
              <a:defRPr/>
            </a:pPr>
            <a:r>
              <a:rPr kumimoji="0" lang="en-US" b="1" u="none" strike="noStrike" kern="0" cap="none" spc="0" normalizeH="0" baseline="0" noProof="0" dirty="0">
                <a:ln>
                  <a:noFill/>
                </a:ln>
                <a:solidFill>
                  <a:srgbClr val="7F7F7F"/>
                </a:solidFill>
                <a:effectLst/>
                <a:uLnTx/>
                <a:uFillTx/>
                <a:cs typeface="Arial" charset="0"/>
              </a:rPr>
              <a:t>14:45</a:t>
            </a:r>
            <a:r>
              <a:rPr kumimoji="0" lang="en-US" u="none" strike="noStrike" kern="0" cap="none" spc="0" normalizeH="0" baseline="0" noProof="0" dirty="0">
                <a:ln>
                  <a:noFill/>
                </a:ln>
                <a:solidFill>
                  <a:srgbClr val="7F7F7F"/>
                </a:solidFill>
                <a:effectLst/>
                <a:uLnTx/>
                <a:uFillTx/>
                <a:cs typeface="Arial" charset="0"/>
              </a:rPr>
              <a:t> 	Workshop close</a:t>
            </a:r>
            <a:endParaRPr kumimoji="0" lang="es-ES" u="none" strike="noStrike" kern="0" cap="none" spc="0" normalizeH="0" baseline="0" noProof="0" dirty="0">
              <a:ln>
                <a:noFill/>
              </a:ln>
              <a:solidFill>
                <a:srgbClr val="807570"/>
              </a:solidFill>
              <a:effectLst/>
              <a:uLnTx/>
              <a:uFillTx/>
              <a:latin typeface="Arial" panose="020B0604020202020204" pitchFamily="34" charset="0"/>
              <a:cs typeface="Arial" charset="0"/>
            </a:endParaRPr>
          </a:p>
        </p:txBody>
      </p:sp>
    </p:spTree>
    <p:extLst>
      <p:ext uri="{BB962C8B-B14F-4D97-AF65-F5344CB8AC3E}">
        <p14:creationId xmlns:p14="http://schemas.microsoft.com/office/powerpoint/2010/main" val="287218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5C74-C2B9-5A01-B000-B935AE5014EC}"/>
              </a:ext>
            </a:extLst>
          </p:cNvPr>
          <p:cNvSpPr>
            <a:spLocks noGrp="1"/>
          </p:cNvSpPr>
          <p:nvPr>
            <p:ph type="ctrTitle"/>
          </p:nvPr>
        </p:nvSpPr>
        <p:spPr>
          <a:xfrm>
            <a:off x="3410822" y="2044861"/>
            <a:ext cx="8144134" cy="932655"/>
          </a:xfrm>
        </p:spPr>
        <p:txBody>
          <a:bodyPr/>
          <a:lstStyle/>
          <a:p>
            <a:r>
              <a:rPr lang="en-US" sz="3600" dirty="0"/>
              <a:t>SUNRISE project introduction </a:t>
            </a:r>
            <a:endParaRPr lang="en-GB" sz="3600" dirty="0"/>
          </a:p>
        </p:txBody>
      </p:sp>
      <p:sp>
        <p:nvSpPr>
          <p:cNvPr id="3" name="Subtitle 2">
            <a:extLst>
              <a:ext uri="{FF2B5EF4-FFF2-40B4-BE49-F238E27FC236}">
                <a16:creationId xmlns:a16="http://schemas.microsoft.com/office/drawing/2014/main" id="{A3E127A3-2576-0DC2-297F-991A041F5DAF}"/>
              </a:ext>
            </a:extLst>
          </p:cNvPr>
          <p:cNvSpPr>
            <a:spLocks noGrp="1"/>
          </p:cNvSpPr>
          <p:nvPr>
            <p:ph type="subTitle" idx="1"/>
          </p:nvPr>
        </p:nvSpPr>
        <p:spPr>
          <a:xfrm>
            <a:off x="3410822" y="3382626"/>
            <a:ext cx="8144134" cy="2053990"/>
          </a:xfrm>
        </p:spPr>
        <p:txBody>
          <a:bodyPr/>
          <a:lstStyle/>
          <a:p>
            <a:r>
              <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27 November 2024</a:t>
            </a:r>
          </a:p>
          <a:p>
            <a:r>
              <a:rPr lang="en-GB" dirty="0"/>
              <a:t>Stefan de Vries - </a:t>
            </a:r>
            <a:r>
              <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Applus IDIADA</a:t>
            </a:r>
          </a:p>
        </p:txBody>
      </p:sp>
      <p:sp>
        <p:nvSpPr>
          <p:cNvPr id="4" name="Date Placeholder 3">
            <a:extLst>
              <a:ext uri="{FF2B5EF4-FFF2-40B4-BE49-F238E27FC236}">
                <a16:creationId xmlns:a16="http://schemas.microsoft.com/office/drawing/2014/main" id="{BDCAA3F5-0DB7-9851-270C-1D7929875101}"/>
              </a:ext>
            </a:extLst>
          </p:cNvPr>
          <p:cNvSpPr>
            <a:spLocks noGrp="1"/>
          </p:cNvSpPr>
          <p:nvPr>
            <p:ph type="dt" sz="half" idx="10"/>
          </p:nvPr>
        </p:nvSpPr>
        <p:spPr/>
        <p:txBody>
          <a:bodyPr/>
          <a:lstStyle/>
          <a:p>
            <a:r>
              <a:rPr lang="en-GB"/>
              <a:t>  </a:t>
            </a:r>
            <a:fld id="{26D6D9C6-4807-9F4E-A307-26F659C0AC38}" type="slidenum">
              <a:rPr lang="en-GB" smtClean="0"/>
              <a:pPr/>
              <a:t>6</a:t>
            </a:fld>
            <a:r>
              <a:rPr lang="en-GB"/>
              <a:t> </a:t>
            </a:r>
          </a:p>
        </p:txBody>
      </p:sp>
      <p:sp>
        <p:nvSpPr>
          <p:cNvPr id="5" name="Subtitle 2">
            <a:hlinkClick r:id="rId3" action="ppaction://hlinkfile"/>
            <a:extLst>
              <a:ext uri="{FF2B5EF4-FFF2-40B4-BE49-F238E27FC236}">
                <a16:creationId xmlns:a16="http://schemas.microsoft.com/office/drawing/2014/main" id="{B2CAA9CA-BB70-4CF9-8BEE-2199585BC398}"/>
              </a:ext>
            </a:extLst>
          </p:cNvPr>
          <p:cNvSpPr txBox="1">
            <a:spLocks/>
          </p:cNvSpPr>
          <p:nvPr/>
        </p:nvSpPr>
        <p:spPr>
          <a:xfrm>
            <a:off x="6282003" y="6593862"/>
            <a:ext cx="2537956" cy="166199"/>
          </a:xfrm>
          <a:prstGeom prst="rect">
            <a:avLst/>
          </a:prstGeom>
        </p:spPr>
        <p:txBody>
          <a:bodyPr vert="horz" lIns="0" tIns="0" rIns="0" bIns="0" rtlCol="0">
            <a:sp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200" dirty="0"/>
              <a:t>ccam-sunrise-project.eu</a:t>
            </a:r>
          </a:p>
        </p:txBody>
      </p:sp>
    </p:spTree>
    <p:extLst>
      <p:ext uri="{BB962C8B-B14F-4D97-AF65-F5344CB8AC3E}">
        <p14:creationId xmlns:p14="http://schemas.microsoft.com/office/powerpoint/2010/main" val="3540044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r>
              <a:rPr lang="en-US"/>
              <a:t>  </a:t>
            </a:r>
            <a:fld id="{26D6D9C6-4807-9F4E-A307-26F659C0AC38}" type="slidenum">
              <a:rPr lang="en-US" smtClean="0"/>
              <a:pPr/>
              <a:t>7</a:t>
            </a:fld>
            <a:r>
              <a:rPr lang="en-US"/>
              <a:t> </a:t>
            </a:r>
            <a:endParaRPr lang="en-US" dirty="0"/>
          </a:p>
        </p:txBody>
      </p:sp>
      <p:sp>
        <p:nvSpPr>
          <p:cNvPr id="5" name="Title 6">
            <a:extLst>
              <a:ext uri="{FF2B5EF4-FFF2-40B4-BE49-F238E27FC236}">
                <a16:creationId xmlns:a16="http://schemas.microsoft.com/office/drawing/2014/main" id="{FB2CC94D-A428-46E2-AB26-1898C977C23D}"/>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600" dirty="0">
                <a:solidFill>
                  <a:srgbClr val="1755A6"/>
                </a:solidFill>
                <a:latin typeface="DINPro-Bold"/>
              </a:rPr>
              <a:t>Main goal</a:t>
            </a:r>
          </a:p>
        </p:txBody>
      </p:sp>
      <p:sp>
        <p:nvSpPr>
          <p:cNvPr id="20" name="Title 6">
            <a:extLst>
              <a:ext uri="{FF2B5EF4-FFF2-40B4-BE49-F238E27FC236}">
                <a16:creationId xmlns:a16="http://schemas.microsoft.com/office/drawing/2014/main" id="{6F2781F0-15B7-4CE8-AB69-19B25D213D94}"/>
              </a:ext>
            </a:extLst>
          </p:cNvPr>
          <p:cNvSpPr txBox="1">
            <a:spLocks/>
          </p:cNvSpPr>
          <p:nvPr/>
        </p:nvSpPr>
        <p:spPr>
          <a:xfrm>
            <a:off x="586916" y="6587872"/>
            <a:ext cx="4632784" cy="238902"/>
          </a:xfrm>
          <a:prstGeom prst="rect">
            <a:avLst/>
          </a:prstGeom>
          <a:noFill/>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200" b="0" i="0" u="none" strike="noStrike" kern="1200" cap="none" spc="0" normalizeH="0" baseline="0" noProof="0" dirty="0">
                <a:ln>
                  <a:noFill/>
                </a:ln>
                <a:solidFill>
                  <a:schemeClr val="tx1">
                    <a:lumMod val="75000"/>
                  </a:schemeClr>
                </a:solidFill>
                <a:effectLst/>
                <a:uLnTx/>
                <a:uFillTx/>
                <a:latin typeface="DINPro-Bold"/>
                <a:ea typeface="+mj-ea"/>
                <a:cs typeface="+mj-cs"/>
              </a:rPr>
              <a:t>* CCAM = Cooperative, Connected and Automated Mobility</a:t>
            </a:r>
          </a:p>
        </p:txBody>
      </p:sp>
      <p:sp>
        <p:nvSpPr>
          <p:cNvPr id="2" name="Rectangle 7">
            <a:extLst>
              <a:ext uri="{FF2B5EF4-FFF2-40B4-BE49-F238E27FC236}">
                <a16:creationId xmlns:a16="http://schemas.microsoft.com/office/drawing/2014/main" id="{46261E54-57FB-AAE8-B4BC-78DF992EB6B7}"/>
              </a:ext>
            </a:extLst>
          </p:cNvPr>
          <p:cNvSpPr>
            <a:spLocks noChangeArrowheads="1"/>
          </p:cNvSpPr>
          <p:nvPr/>
        </p:nvSpPr>
        <p:spPr bwMode="auto">
          <a:xfrm>
            <a:off x="6039936" y="3461501"/>
            <a:ext cx="5348606" cy="1208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defTabSz="914400" fontAlgn="base">
              <a:lnSpc>
                <a:spcPct val="150000"/>
              </a:lnSpc>
              <a:spcBef>
                <a:spcPts val="400"/>
              </a:spcBef>
              <a:spcAft>
                <a:spcPts val="300"/>
              </a:spcAft>
              <a:buClr>
                <a:srgbClr val="FF6900"/>
              </a:buClr>
              <a:buSzPct val="75000"/>
              <a:tabLst>
                <a:tab pos="361932" algn="l"/>
                <a:tab pos="1079446" algn="l"/>
              </a:tabLst>
              <a:defRPr/>
            </a:pPr>
            <a:r>
              <a:rPr lang="en-GB" sz="2000" b="1" dirty="0">
                <a:solidFill>
                  <a:srgbClr val="1755A6"/>
                </a:solidFill>
                <a:latin typeface="DINPro-Regular"/>
              </a:rPr>
              <a:t>Key facts</a:t>
            </a:r>
          </a:p>
          <a:p>
            <a:pPr defTabSz="914400" fontAlgn="base">
              <a:buClr>
                <a:srgbClr val="FF6900"/>
              </a:buClr>
              <a:buSzPct val="75000"/>
              <a:tabLst>
                <a:tab pos="360363" algn="l"/>
                <a:tab pos="1436688" algn="l"/>
              </a:tabLst>
              <a:defRPr/>
            </a:pPr>
            <a:r>
              <a:rPr lang="en-GB" sz="2000" dirty="0">
                <a:solidFill>
                  <a:srgbClr val="1755A6"/>
                </a:solidFill>
                <a:latin typeface="DINPro-Regular"/>
              </a:rPr>
              <a:t>Run time	Sep 2022 – Aug 2025</a:t>
            </a:r>
          </a:p>
          <a:p>
            <a:pPr defTabSz="914400" fontAlgn="base">
              <a:buClr>
                <a:srgbClr val="FF6900"/>
              </a:buClr>
              <a:buSzPct val="75000"/>
              <a:tabLst>
                <a:tab pos="360363" algn="l"/>
                <a:tab pos="1436688" algn="l"/>
              </a:tabLst>
              <a:defRPr/>
            </a:pPr>
            <a:r>
              <a:rPr lang="en-GB" sz="2000" dirty="0">
                <a:solidFill>
                  <a:srgbClr val="1755A6"/>
                </a:solidFill>
                <a:latin typeface="DINPro-Regular"/>
              </a:rPr>
              <a:t>Budget	13.455.866,25 €</a:t>
            </a:r>
            <a:endParaRPr lang="en-GB" sz="2000" i="1" dirty="0">
              <a:solidFill>
                <a:srgbClr val="1755A6"/>
              </a:solidFill>
              <a:latin typeface="DINPro-Regular"/>
            </a:endParaRPr>
          </a:p>
        </p:txBody>
      </p:sp>
      <p:sp>
        <p:nvSpPr>
          <p:cNvPr id="6" name="Rectangle 7">
            <a:extLst>
              <a:ext uri="{FF2B5EF4-FFF2-40B4-BE49-F238E27FC236}">
                <a16:creationId xmlns:a16="http://schemas.microsoft.com/office/drawing/2014/main" id="{EEF62B46-ECD7-6D40-4BF7-6FF9846B5E49}"/>
              </a:ext>
            </a:extLst>
          </p:cNvPr>
          <p:cNvSpPr>
            <a:spLocks noChangeArrowheads="1"/>
          </p:cNvSpPr>
          <p:nvPr/>
        </p:nvSpPr>
        <p:spPr bwMode="auto">
          <a:xfrm>
            <a:off x="480658" y="864654"/>
            <a:ext cx="11439793" cy="967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defTabSz="914400" fontAlgn="base">
              <a:lnSpc>
                <a:spcPct val="150000"/>
              </a:lnSpc>
              <a:spcBef>
                <a:spcPts val="1000"/>
              </a:spcBef>
              <a:spcAft>
                <a:spcPts val="300"/>
              </a:spcAft>
              <a:buClr>
                <a:srgbClr val="BA55A0"/>
              </a:buClr>
              <a:buSzPct val="75000"/>
              <a:tabLst>
                <a:tab pos="361932" algn="l"/>
                <a:tab pos="1079446" algn="l"/>
              </a:tabLst>
              <a:defRPr/>
            </a:pPr>
            <a:r>
              <a:rPr lang="en-GB" sz="2000" dirty="0">
                <a:solidFill>
                  <a:srgbClr val="1755A6"/>
                </a:solidFill>
                <a:latin typeface="DINPro-Regular"/>
              </a:rPr>
              <a:t>Develop and provide a harmonized and scalable </a:t>
            </a:r>
            <a:r>
              <a:rPr lang="en-GB" sz="2000" b="1" dirty="0">
                <a:solidFill>
                  <a:srgbClr val="ECD2E7">
                    <a:lumMod val="50000"/>
                  </a:srgbClr>
                </a:solidFill>
                <a:latin typeface="DINPro-Regular"/>
              </a:rPr>
              <a:t>CCAM</a:t>
            </a:r>
            <a:r>
              <a:rPr lang="en-GB" sz="2000" b="1" dirty="0">
                <a:solidFill>
                  <a:schemeClr val="tx1">
                    <a:lumMod val="75000"/>
                  </a:schemeClr>
                </a:solidFill>
                <a:latin typeface="DINPro-Regular"/>
              </a:rPr>
              <a:t>*</a:t>
            </a:r>
            <a:r>
              <a:rPr lang="en-GB" sz="2000" b="1" dirty="0">
                <a:solidFill>
                  <a:srgbClr val="ECD2E7">
                    <a:lumMod val="50000"/>
                  </a:srgbClr>
                </a:solidFill>
                <a:latin typeface="DINPro-Regular"/>
              </a:rPr>
              <a:t> Safety Assurance Framework </a:t>
            </a:r>
            <a:r>
              <a:rPr lang="en-GB" sz="2000" dirty="0">
                <a:solidFill>
                  <a:srgbClr val="1755A6"/>
                </a:solidFill>
                <a:latin typeface="DINPro-Regular"/>
              </a:rPr>
              <a:t>that fulfils the needs of different automotive stakeholders, for a continuously evolving number of use cases and scenarios.</a:t>
            </a:r>
          </a:p>
        </p:txBody>
      </p:sp>
      <p:sp>
        <p:nvSpPr>
          <p:cNvPr id="7" name="Oval 6">
            <a:extLst>
              <a:ext uri="{FF2B5EF4-FFF2-40B4-BE49-F238E27FC236}">
                <a16:creationId xmlns:a16="http://schemas.microsoft.com/office/drawing/2014/main" id="{3D751691-A807-62C1-C4A1-799CB675F099}"/>
              </a:ext>
            </a:extLst>
          </p:cNvPr>
          <p:cNvSpPr/>
          <p:nvPr/>
        </p:nvSpPr>
        <p:spPr>
          <a:xfrm>
            <a:off x="2377394" y="3390969"/>
            <a:ext cx="1429623" cy="1429623"/>
          </a:xfrm>
          <a:prstGeom prst="ellipse">
            <a:avLst/>
          </a:prstGeom>
          <a:solidFill>
            <a:srgbClr val="2C85C6">
              <a:lumMod val="20000"/>
              <a:lumOff val="80000"/>
            </a:srgbClr>
          </a:solidFill>
          <a:ln w="19050" cap="flat" cmpd="sng" algn="ctr">
            <a:solidFill>
              <a:srgbClr val="2C85C6">
                <a:shade val="50000"/>
              </a:srgbClr>
            </a:solidFill>
            <a:prstDash val="solid"/>
            <a:miter lim="800000"/>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CD2E7">
                    <a:lumMod val="50000"/>
                  </a:srgbClr>
                </a:solidFill>
                <a:effectLst/>
                <a:uLnTx/>
                <a:uFillTx/>
                <a:latin typeface="DINPro-Regular"/>
                <a:ea typeface="+mn-ea"/>
                <a:cs typeface="+mn-cs"/>
              </a:rPr>
              <a:t>Safety</a:t>
            </a:r>
            <a:br>
              <a:rPr kumimoji="0" lang="en-GB" sz="1800" b="1" i="0" u="none" strike="noStrike" kern="0" cap="none" spc="0" normalizeH="0" baseline="0" noProof="0" dirty="0">
                <a:ln>
                  <a:noFill/>
                </a:ln>
                <a:solidFill>
                  <a:srgbClr val="ECD2E7">
                    <a:lumMod val="50000"/>
                  </a:srgbClr>
                </a:solidFill>
                <a:effectLst/>
                <a:uLnTx/>
                <a:uFillTx/>
                <a:latin typeface="DINPro-Regular"/>
                <a:ea typeface="+mn-ea"/>
                <a:cs typeface="+mn-cs"/>
              </a:rPr>
            </a:br>
            <a:r>
              <a:rPr kumimoji="0" lang="en-GB" sz="1800" b="1" i="0" u="none" strike="noStrike" kern="0" cap="none" spc="0" normalizeH="0" baseline="0" noProof="0" dirty="0">
                <a:ln>
                  <a:noFill/>
                </a:ln>
                <a:solidFill>
                  <a:srgbClr val="ECD2E7">
                    <a:lumMod val="50000"/>
                  </a:srgbClr>
                </a:solidFill>
                <a:effectLst/>
                <a:uLnTx/>
                <a:uFillTx/>
                <a:latin typeface="DINPro-Regular"/>
                <a:ea typeface="+mn-ea"/>
                <a:cs typeface="+mn-cs"/>
              </a:rPr>
              <a:t>Assurance</a:t>
            </a:r>
            <a:br>
              <a:rPr kumimoji="0" lang="en-GB" sz="1800" b="1" i="0" u="none" strike="noStrike" kern="0" cap="none" spc="0" normalizeH="0" baseline="0" noProof="0" dirty="0">
                <a:ln>
                  <a:noFill/>
                </a:ln>
                <a:solidFill>
                  <a:srgbClr val="ECD2E7">
                    <a:lumMod val="50000"/>
                  </a:srgbClr>
                </a:solidFill>
                <a:effectLst/>
                <a:uLnTx/>
                <a:uFillTx/>
                <a:latin typeface="DINPro-Regular"/>
                <a:ea typeface="+mn-ea"/>
                <a:cs typeface="+mn-cs"/>
              </a:rPr>
            </a:br>
            <a:r>
              <a:rPr kumimoji="0" lang="en-GB" sz="1800" b="1" i="0" u="none" strike="noStrike" kern="0" cap="none" spc="0" normalizeH="0" baseline="0" noProof="0" dirty="0">
                <a:ln>
                  <a:noFill/>
                </a:ln>
                <a:solidFill>
                  <a:srgbClr val="ECD2E7">
                    <a:lumMod val="50000"/>
                  </a:srgbClr>
                </a:solidFill>
                <a:effectLst/>
                <a:uLnTx/>
                <a:uFillTx/>
                <a:latin typeface="DINPro-Regular"/>
                <a:ea typeface="+mn-ea"/>
                <a:cs typeface="+mn-cs"/>
              </a:rPr>
              <a:t>Framework</a:t>
            </a:r>
          </a:p>
        </p:txBody>
      </p:sp>
      <p:sp>
        <p:nvSpPr>
          <p:cNvPr id="8" name="Oval 7">
            <a:extLst>
              <a:ext uri="{FF2B5EF4-FFF2-40B4-BE49-F238E27FC236}">
                <a16:creationId xmlns:a16="http://schemas.microsoft.com/office/drawing/2014/main" id="{FBA1ADDC-724C-D5EB-DDF0-B98B3FA0426C}"/>
              </a:ext>
            </a:extLst>
          </p:cNvPr>
          <p:cNvSpPr/>
          <p:nvPr/>
        </p:nvSpPr>
        <p:spPr>
          <a:xfrm>
            <a:off x="1604761" y="2375259"/>
            <a:ext cx="991629" cy="991629"/>
          </a:xfrm>
          <a:prstGeom prst="ellipse">
            <a:avLst/>
          </a:prstGeom>
          <a:solidFill>
            <a:srgbClr val="2C85C6">
              <a:lumMod val="20000"/>
              <a:lumOff val="80000"/>
            </a:srgbClr>
          </a:solidFill>
          <a:ln w="19050" cap="flat" cmpd="sng" algn="ctr">
            <a:solidFill>
              <a:srgbClr val="2C85C6">
                <a:shade val="50000"/>
              </a:srgbClr>
            </a:solidFill>
            <a:prstDash val="solid"/>
            <a:miter lim="800000"/>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1755A6"/>
                </a:solidFill>
                <a:effectLst/>
                <a:uLnTx/>
                <a:uFillTx/>
                <a:latin typeface="DINPro-Regular"/>
                <a:ea typeface="+mn-ea"/>
                <a:cs typeface="+mn-cs"/>
              </a:rPr>
              <a:t>Developers</a:t>
            </a:r>
          </a:p>
        </p:txBody>
      </p:sp>
      <p:sp>
        <p:nvSpPr>
          <p:cNvPr id="9" name="Oval 8">
            <a:extLst>
              <a:ext uri="{FF2B5EF4-FFF2-40B4-BE49-F238E27FC236}">
                <a16:creationId xmlns:a16="http://schemas.microsoft.com/office/drawing/2014/main" id="{7C85BCFC-769A-C2BC-A567-13AE0EC54BDA}"/>
              </a:ext>
            </a:extLst>
          </p:cNvPr>
          <p:cNvSpPr/>
          <p:nvPr/>
        </p:nvSpPr>
        <p:spPr>
          <a:xfrm>
            <a:off x="1070716" y="3968420"/>
            <a:ext cx="991629" cy="991629"/>
          </a:xfrm>
          <a:prstGeom prst="ellipse">
            <a:avLst/>
          </a:prstGeom>
          <a:solidFill>
            <a:srgbClr val="2C85C6">
              <a:lumMod val="20000"/>
              <a:lumOff val="80000"/>
            </a:srgbClr>
          </a:solidFill>
          <a:ln w="19050" cap="flat" cmpd="sng" algn="ctr">
            <a:solidFill>
              <a:srgbClr val="2C85C6">
                <a:shade val="50000"/>
              </a:srgbClr>
            </a:solidFill>
            <a:prstDash val="solid"/>
            <a:miter lim="800000"/>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1755A6"/>
                </a:solidFill>
                <a:effectLst/>
                <a:uLnTx/>
                <a:uFillTx/>
                <a:latin typeface="DINPro-Regular"/>
                <a:ea typeface="+mn-ea"/>
                <a:cs typeface="+mn-cs"/>
              </a:rPr>
              <a:t>Researchers</a:t>
            </a:r>
          </a:p>
        </p:txBody>
      </p:sp>
      <p:sp>
        <p:nvSpPr>
          <p:cNvPr id="10" name="Oval 9">
            <a:extLst>
              <a:ext uri="{FF2B5EF4-FFF2-40B4-BE49-F238E27FC236}">
                <a16:creationId xmlns:a16="http://schemas.microsoft.com/office/drawing/2014/main" id="{6953F231-411B-0CEB-E54F-643030AE1C43}"/>
              </a:ext>
            </a:extLst>
          </p:cNvPr>
          <p:cNvSpPr/>
          <p:nvPr/>
        </p:nvSpPr>
        <p:spPr>
          <a:xfrm>
            <a:off x="3504331" y="2378230"/>
            <a:ext cx="991629" cy="991629"/>
          </a:xfrm>
          <a:prstGeom prst="ellipse">
            <a:avLst/>
          </a:prstGeom>
          <a:solidFill>
            <a:srgbClr val="2C85C6">
              <a:lumMod val="20000"/>
              <a:lumOff val="80000"/>
            </a:srgbClr>
          </a:solidFill>
          <a:ln w="19050" cap="flat" cmpd="sng" algn="ctr">
            <a:solidFill>
              <a:srgbClr val="2C85C6">
                <a:shade val="50000"/>
              </a:srgbClr>
            </a:solidFill>
            <a:prstDash val="solid"/>
            <a:miter lim="800000"/>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1755A6"/>
                </a:solidFill>
                <a:effectLst/>
                <a:uLnTx/>
                <a:uFillTx/>
                <a:latin typeface="DINPro-Regular"/>
                <a:ea typeface="+mn-ea"/>
                <a:cs typeface="+mn-cs"/>
              </a:rPr>
              <a:t>Certifiers</a:t>
            </a:r>
          </a:p>
        </p:txBody>
      </p:sp>
      <p:sp>
        <p:nvSpPr>
          <p:cNvPr id="11" name="Oval 10">
            <a:extLst>
              <a:ext uri="{FF2B5EF4-FFF2-40B4-BE49-F238E27FC236}">
                <a16:creationId xmlns:a16="http://schemas.microsoft.com/office/drawing/2014/main" id="{CDDC487B-6076-D469-77B1-5B8DFA467EC5}"/>
              </a:ext>
            </a:extLst>
          </p:cNvPr>
          <p:cNvSpPr/>
          <p:nvPr/>
        </p:nvSpPr>
        <p:spPr>
          <a:xfrm>
            <a:off x="4122066" y="3968421"/>
            <a:ext cx="991629" cy="991629"/>
          </a:xfrm>
          <a:prstGeom prst="ellipse">
            <a:avLst/>
          </a:prstGeom>
          <a:solidFill>
            <a:srgbClr val="2C85C6">
              <a:lumMod val="20000"/>
              <a:lumOff val="80000"/>
            </a:srgbClr>
          </a:solidFill>
          <a:ln w="19050" cap="flat" cmpd="sng" algn="ctr">
            <a:solidFill>
              <a:srgbClr val="2C85C6">
                <a:shade val="50000"/>
              </a:srgbClr>
            </a:solidFill>
            <a:prstDash val="solid"/>
            <a:miter lim="800000"/>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1755A6"/>
                </a:solidFill>
                <a:effectLst/>
                <a:uLnTx/>
                <a:uFillTx/>
                <a:latin typeface="DINPro-Regular"/>
                <a:ea typeface="+mn-ea"/>
                <a:cs typeface="+mn-cs"/>
              </a:rPr>
              <a:t>Citizens</a:t>
            </a:r>
          </a:p>
        </p:txBody>
      </p:sp>
      <p:sp>
        <p:nvSpPr>
          <p:cNvPr id="12" name="Oval 11">
            <a:extLst>
              <a:ext uri="{FF2B5EF4-FFF2-40B4-BE49-F238E27FC236}">
                <a16:creationId xmlns:a16="http://schemas.microsoft.com/office/drawing/2014/main" id="{0373B380-F155-B7CF-EAE8-B144ADF45C49}"/>
              </a:ext>
            </a:extLst>
          </p:cNvPr>
          <p:cNvSpPr/>
          <p:nvPr/>
        </p:nvSpPr>
        <p:spPr>
          <a:xfrm>
            <a:off x="2596390" y="5106573"/>
            <a:ext cx="991629" cy="991629"/>
          </a:xfrm>
          <a:prstGeom prst="ellipse">
            <a:avLst/>
          </a:prstGeom>
          <a:solidFill>
            <a:srgbClr val="2C85C6">
              <a:lumMod val="20000"/>
              <a:lumOff val="80000"/>
            </a:srgbClr>
          </a:solidFill>
          <a:ln w="19050" cap="flat" cmpd="sng" algn="ctr">
            <a:solidFill>
              <a:srgbClr val="2C85C6">
                <a:shade val="50000"/>
              </a:srgbClr>
            </a:solidFill>
            <a:prstDash val="solid"/>
            <a:miter lim="800000"/>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1755A6"/>
                </a:solidFill>
                <a:effectLst/>
                <a:uLnTx/>
                <a:uFillTx/>
                <a:latin typeface="DINPro-Regular"/>
                <a:ea typeface="+mn-ea"/>
                <a:cs typeface="+mn-cs"/>
              </a:rPr>
              <a:t>…</a:t>
            </a:r>
          </a:p>
        </p:txBody>
      </p:sp>
      <p:cxnSp>
        <p:nvCxnSpPr>
          <p:cNvPr id="13" name="Straight Connector 12">
            <a:extLst>
              <a:ext uri="{FF2B5EF4-FFF2-40B4-BE49-F238E27FC236}">
                <a16:creationId xmlns:a16="http://schemas.microsoft.com/office/drawing/2014/main" id="{F1EF19D9-874A-4647-660F-121284B86710}"/>
              </a:ext>
            </a:extLst>
          </p:cNvPr>
          <p:cNvCxnSpPr>
            <a:cxnSpLocks/>
          </p:cNvCxnSpPr>
          <p:nvPr/>
        </p:nvCxnSpPr>
        <p:spPr>
          <a:xfrm flipH="1">
            <a:off x="3522947" y="3282382"/>
            <a:ext cx="190301" cy="257175"/>
          </a:xfrm>
          <a:prstGeom prst="line">
            <a:avLst/>
          </a:prstGeom>
          <a:noFill/>
          <a:ln w="19050" cap="flat" cmpd="sng" algn="ctr">
            <a:solidFill>
              <a:srgbClr val="1755A6"/>
            </a:solidFill>
            <a:prstDash val="solid"/>
            <a:miter lim="800000"/>
          </a:ln>
          <a:effectLst/>
        </p:spPr>
      </p:cxnSp>
      <p:cxnSp>
        <p:nvCxnSpPr>
          <p:cNvPr id="14" name="Straight Connector 13">
            <a:extLst>
              <a:ext uri="{FF2B5EF4-FFF2-40B4-BE49-F238E27FC236}">
                <a16:creationId xmlns:a16="http://schemas.microsoft.com/office/drawing/2014/main" id="{B7D494B8-A2BA-9831-6C5A-E8C63C49B47B}"/>
              </a:ext>
            </a:extLst>
          </p:cNvPr>
          <p:cNvCxnSpPr>
            <a:cxnSpLocks/>
          </p:cNvCxnSpPr>
          <p:nvPr/>
        </p:nvCxnSpPr>
        <p:spPr>
          <a:xfrm>
            <a:off x="2403560" y="3268095"/>
            <a:ext cx="228600" cy="271462"/>
          </a:xfrm>
          <a:prstGeom prst="line">
            <a:avLst/>
          </a:prstGeom>
          <a:noFill/>
          <a:ln w="19050" cap="flat" cmpd="sng" algn="ctr">
            <a:solidFill>
              <a:srgbClr val="1755A6"/>
            </a:solidFill>
            <a:prstDash val="solid"/>
            <a:miter lim="800000"/>
          </a:ln>
          <a:effectLst/>
        </p:spPr>
      </p:cxnSp>
      <p:cxnSp>
        <p:nvCxnSpPr>
          <p:cNvPr id="15" name="Straight Connector 14">
            <a:extLst>
              <a:ext uri="{FF2B5EF4-FFF2-40B4-BE49-F238E27FC236}">
                <a16:creationId xmlns:a16="http://schemas.microsoft.com/office/drawing/2014/main" id="{F71635A7-5A2C-8BA5-2565-CE06E66A0445}"/>
              </a:ext>
            </a:extLst>
          </p:cNvPr>
          <p:cNvCxnSpPr>
            <a:cxnSpLocks/>
          </p:cNvCxnSpPr>
          <p:nvPr/>
        </p:nvCxnSpPr>
        <p:spPr>
          <a:xfrm flipV="1">
            <a:off x="2055898" y="4277333"/>
            <a:ext cx="343134" cy="95662"/>
          </a:xfrm>
          <a:prstGeom prst="line">
            <a:avLst/>
          </a:prstGeom>
          <a:noFill/>
          <a:ln w="19050" cap="flat" cmpd="sng" algn="ctr">
            <a:solidFill>
              <a:srgbClr val="1755A6"/>
            </a:solidFill>
            <a:prstDash val="solid"/>
            <a:miter lim="800000"/>
          </a:ln>
          <a:effectLst/>
        </p:spPr>
      </p:cxnSp>
      <p:cxnSp>
        <p:nvCxnSpPr>
          <p:cNvPr id="16" name="Straight Connector 15">
            <a:extLst>
              <a:ext uri="{FF2B5EF4-FFF2-40B4-BE49-F238E27FC236}">
                <a16:creationId xmlns:a16="http://schemas.microsoft.com/office/drawing/2014/main" id="{F56D399D-D733-3238-86CD-8D1ACB9051DA}"/>
              </a:ext>
            </a:extLst>
          </p:cNvPr>
          <p:cNvCxnSpPr>
            <a:cxnSpLocks/>
          </p:cNvCxnSpPr>
          <p:nvPr/>
        </p:nvCxnSpPr>
        <p:spPr>
          <a:xfrm>
            <a:off x="3784685" y="4301557"/>
            <a:ext cx="347663" cy="76200"/>
          </a:xfrm>
          <a:prstGeom prst="line">
            <a:avLst/>
          </a:prstGeom>
          <a:noFill/>
          <a:ln w="19050" cap="flat" cmpd="sng" algn="ctr">
            <a:solidFill>
              <a:srgbClr val="1755A6"/>
            </a:solidFill>
            <a:prstDash val="solid"/>
            <a:miter lim="800000"/>
          </a:ln>
          <a:effectLst/>
        </p:spPr>
      </p:cxnSp>
      <p:cxnSp>
        <p:nvCxnSpPr>
          <p:cNvPr id="17" name="Straight Connector 16">
            <a:extLst>
              <a:ext uri="{FF2B5EF4-FFF2-40B4-BE49-F238E27FC236}">
                <a16:creationId xmlns:a16="http://schemas.microsoft.com/office/drawing/2014/main" id="{2BF71EB8-1842-9728-AE55-5BE1EFE08A1B}"/>
              </a:ext>
            </a:extLst>
          </p:cNvPr>
          <p:cNvCxnSpPr>
            <a:cxnSpLocks/>
            <a:endCxn id="12" idx="0"/>
          </p:cNvCxnSpPr>
          <p:nvPr/>
        </p:nvCxnSpPr>
        <p:spPr>
          <a:xfrm flipH="1">
            <a:off x="3092205" y="4815907"/>
            <a:ext cx="2430" cy="290666"/>
          </a:xfrm>
          <a:prstGeom prst="line">
            <a:avLst/>
          </a:prstGeom>
          <a:noFill/>
          <a:ln w="19050" cap="flat" cmpd="sng" algn="ctr">
            <a:solidFill>
              <a:srgbClr val="1755A6"/>
            </a:solidFill>
            <a:prstDash val="solid"/>
            <a:miter lim="800000"/>
          </a:ln>
          <a:effectLst/>
        </p:spPr>
      </p:cxnSp>
      <p:sp>
        <p:nvSpPr>
          <p:cNvPr id="18" name="Rectangle 7">
            <a:extLst>
              <a:ext uri="{FF2B5EF4-FFF2-40B4-BE49-F238E27FC236}">
                <a16:creationId xmlns:a16="http://schemas.microsoft.com/office/drawing/2014/main" id="{6AB26735-7B97-6FC4-EFC0-7A315D7B2FCE}"/>
              </a:ext>
            </a:extLst>
          </p:cNvPr>
          <p:cNvSpPr>
            <a:spLocks noChangeArrowheads="1"/>
          </p:cNvSpPr>
          <p:nvPr/>
        </p:nvSpPr>
        <p:spPr bwMode="auto">
          <a:xfrm>
            <a:off x="6039936" y="4914123"/>
            <a:ext cx="5348606" cy="1259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defTabSz="914400" fontAlgn="base">
              <a:lnSpc>
                <a:spcPct val="150000"/>
              </a:lnSpc>
              <a:spcBef>
                <a:spcPts val="400"/>
              </a:spcBef>
              <a:spcAft>
                <a:spcPts val="300"/>
              </a:spcAft>
              <a:buClr>
                <a:srgbClr val="FF6900"/>
              </a:buClr>
              <a:buSzPct val="75000"/>
              <a:tabLst>
                <a:tab pos="361932" algn="l"/>
                <a:tab pos="1079446" algn="l"/>
              </a:tabLst>
              <a:defRPr/>
            </a:pPr>
            <a:r>
              <a:rPr lang="en-GB" sz="2000" b="1" dirty="0">
                <a:solidFill>
                  <a:srgbClr val="1755A6"/>
                </a:solidFill>
                <a:latin typeface="DINPro-Regular"/>
              </a:rPr>
              <a:t>Key one-liner</a:t>
            </a:r>
          </a:p>
          <a:p>
            <a:pPr defTabSz="914400" fontAlgn="base">
              <a:spcBef>
                <a:spcPts val="400"/>
              </a:spcBef>
              <a:spcAft>
                <a:spcPts val="300"/>
              </a:spcAft>
              <a:buClr>
                <a:srgbClr val="FF6900"/>
              </a:buClr>
              <a:buSzPct val="75000"/>
              <a:tabLst>
                <a:tab pos="360363" algn="l"/>
                <a:tab pos="1436688" algn="l"/>
              </a:tabLst>
              <a:defRPr/>
            </a:pPr>
            <a:r>
              <a:rPr lang="en-GB" sz="2000" i="1" dirty="0">
                <a:solidFill>
                  <a:srgbClr val="1755A6"/>
                </a:solidFill>
                <a:latin typeface="DINPro-Regular"/>
              </a:rPr>
              <a:t>“</a:t>
            </a:r>
            <a:r>
              <a:rPr lang="en-US" sz="2000" i="1" dirty="0">
                <a:solidFill>
                  <a:srgbClr val="1755A6"/>
                </a:solidFill>
                <a:latin typeface="DINPro-Regular"/>
              </a:rPr>
              <a:t>The decade long debate in scenario-based assessment, converges into a common basis.”</a:t>
            </a:r>
            <a:endParaRPr lang="en-GB" sz="2000" i="1" dirty="0">
              <a:solidFill>
                <a:srgbClr val="1755A6"/>
              </a:solidFill>
              <a:latin typeface="DINPro-Regular"/>
            </a:endParaRPr>
          </a:p>
        </p:txBody>
      </p:sp>
      <p:sp>
        <p:nvSpPr>
          <p:cNvPr id="21" name="Rectangle 7">
            <a:extLst>
              <a:ext uri="{FF2B5EF4-FFF2-40B4-BE49-F238E27FC236}">
                <a16:creationId xmlns:a16="http://schemas.microsoft.com/office/drawing/2014/main" id="{CE45A3C7-978D-7E90-0F82-CF359A50EFDD}"/>
              </a:ext>
            </a:extLst>
          </p:cNvPr>
          <p:cNvSpPr>
            <a:spLocks noChangeArrowheads="1"/>
          </p:cNvSpPr>
          <p:nvPr/>
        </p:nvSpPr>
        <p:spPr bwMode="auto">
          <a:xfrm>
            <a:off x="6039936" y="2044616"/>
            <a:ext cx="4943255" cy="1259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defTabSz="914400" fontAlgn="base">
              <a:lnSpc>
                <a:spcPct val="150000"/>
              </a:lnSpc>
              <a:spcBef>
                <a:spcPts val="400"/>
              </a:spcBef>
              <a:spcAft>
                <a:spcPts val="300"/>
              </a:spcAft>
              <a:buClr>
                <a:srgbClr val="FF6900"/>
              </a:buClr>
              <a:buSzPct val="75000"/>
              <a:tabLst>
                <a:tab pos="361932" algn="l"/>
                <a:tab pos="1079446" algn="l"/>
              </a:tabLst>
              <a:defRPr/>
            </a:pPr>
            <a:r>
              <a:rPr lang="en-GB" sz="2000" b="1" dirty="0">
                <a:solidFill>
                  <a:srgbClr val="1755A6"/>
                </a:solidFill>
                <a:latin typeface="DINPro-Regular"/>
              </a:rPr>
              <a:t>SUNRISE</a:t>
            </a:r>
          </a:p>
          <a:p>
            <a:pPr defTabSz="914400" fontAlgn="base">
              <a:spcBef>
                <a:spcPts val="400"/>
              </a:spcBef>
              <a:spcAft>
                <a:spcPts val="300"/>
              </a:spcAft>
              <a:buClr>
                <a:srgbClr val="FF6900"/>
              </a:buClr>
              <a:buSzPct val="75000"/>
              <a:tabLst>
                <a:tab pos="360363" algn="l"/>
                <a:tab pos="1436688" algn="l"/>
              </a:tabLst>
              <a:defRPr/>
            </a:pPr>
            <a:r>
              <a:rPr lang="en-US" sz="2000" b="1" dirty="0">
                <a:solidFill>
                  <a:srgbClr val="1755A6"/>
                </a:solidFill>
                <a:latin typeface="DINPro-Regular"/>
              </a:rPr>
              <a:t>S</a:t>
            </a:r>
            <a:r>
              <a:rPr lang="en-US" sz="2000" dirty="0">
                <a:solidFill>
                  <a:srgbClr val="1755A6"/>
                </a:solidFill>
                <a:latin typeface="DINPro-Regular"/>
              </a:rPr>
              <a:t>afety </a:t>
            </a:r>
            <a:r>
              <a:rPr lang="en-US" sz="2000" dirty="0" err="1">
                <a:solidFill>
                  <a:srgbClr val="1755A6"/>
                </a:solidFill>
                <a:latin typeface="DINPro-Regular"/>
              </a:rPr>
              <a:t>ass</a:t>
            </a:r>
            <a:r>
              <a:rPr lang="en-US" sz="2000" b="1" dirty="0" err="1">
                <a:solidFill>
                  <a:srgbClr val="1755A6"/>
                </a:solidFill>
                <a:latin typeface="DINPro-Regular"/>
              </a:rPr>
              <a:t>U</a:t>
            </a:r>
            <a:r>
              <a:rPr lang="en-US" sz="2000" dirty="0" err="1">
                <a:solidFill>
                  <a:srgbClr val="1755A6"/>
                </a:solidFill>
                <a:latin typeface="DINPro-Regular"/>
              </a:rPr>
              <a:t>ra</a:t>
            </a:r>
            <a:r>
              <a:rPr lang="en-US" sz="2000" b="1" dirty="0" err="1">
                <a:solidFill>
                  <a:srgbClr val="1755A6"/>
                </a:solidFill>
                <a:latin typeface="DINPro-Regular"/>
              </a:rPr>
              <a:t>N</a:t>
            </a:r>
            <a:r>
              <a:rPr lang="en-US" sz="2000" dirty="0" err="1">
                <a:solidFill>
                  <a:srgbClr val="1755A6"/>
                </a:solidFill>
                <a:latin typeface="DINPro-Regular"/>
              </a:rPr>
              <a:t>ce</a:t>
            </a:r>
            <a:r>
              <a:rPr lang="en-US" sz="2000" dirty="0">
                <a:solidFill>
                  <a:srgbClr val="1755A6"/>
                </a:solidFill>
                <a:latin typeface="DINPro-Regular"/>
              </a:rPr>
              <a:t> </a:t>
            </a:r>
            <a:r>
              <a:rPr lang="en-US" sz="2000" dirty="0" err="1">
                <a:solidFill>
                  <a:srgbClr val="1755A6"/>
                </a:solidFill>
                <a:latin typeface="DINPro-Regular"/>
              </a:rPr>
              <a:t>f</a:t>
            </a:r>
            <a:r>
              <a:rPr lang="en-US" sz="2000" b="1" dirty="0" err="1">
                <a:solidFill>
                  <a:srgbClr val="1755A6"/>
                </a:solidFill>
                <a:latin typeface="DINPro-Regular"/>
              </a:rPr>
              <a:t>R</a:t>
            </a:r>
            <a:r>
              <a:rPr lang="en-US" sz="2000" dirty="0" err="1">
                <a:solidFill>
                  <a:srgbClr val="1755A6"/>
                </a:solidFill>
                <a:latin typeface="DINPro-Regular"/>
              </a:rPr>
              <a:t>amework</a:t>
            </a:r>
            <a:r>
              <a:rPr lang="en-US" sz="2000" dirty="0">
                <a:solidFill>
                  <a:srgbClr val="1755A6"/>
                </a:solidFill>
                <a:latin typeface="DINPro-Regular"/>
              </a:rPr>
              <a:t> for connected and automated </a:t>
            </a:r>
            <a:r>
              <a:rPr lang="en-US" sz="2000" dirty="0" err="1">
                <a:solidFill>
                  <a:srgbClr val="1755A6"/>
                </a:solidFill>
                <a:latin typeface="DINPro-Regular"/>
              </a:rPr>
              <a:t>mob</a:t>
            </a:r>
            <a:r>
              <a:rPr lang="en-US" sz="2000" b="1" dirty="0" err="1">
                <a:solidFill>
                  <a:srgbClr val="1755A6"/>
                </a:solidFill>
                <a:latin typeface="DINPro-Regular"/>
              </a:rPr>
              <a:t>I</a:t>
            </a:r>
            <a:r>
              <a:rPr lang="en-US" sz="2000" dirty="0" err="1">
                <a:solidFill>
                  <a:srgbClr val="1755A6"/>
                </a:solidFill>
                <a:latin typeface="DINPro-Regular"/>
              </a:rPr>
              <a:t>lity</a:t>
            </a:r>
            <a:r>
              <a:rPr lang="en-US" sz="2000" dirty="0">
                <a:solidFill>
                  <a:srgbClr val="1755A6"/>
                </a:solidFill>
                <a:latin typeface="DINPro-Regular"/>
              </a:rPr>
              <a:t> </a:t>
            </a:r>
            <a:r>
              <a:rPr lang="en-US" sz="2000" b="1" dirty="0" err="1">
                <a:solidFill>
                  <a:srgbClr val="1755A6"/>
                </a:solidFill>
                <a:latin typeface="DINPro-Regular"/>
              </a:rPr>
              <a:t>S</a:t>
            </a:r>
            <a:r>
              <a:rPr lang="en-US" sz="2000" dirty="0" err="1">
                <a:solidFill>
                  <a:srgbClr val="1755A6"/>
                </a:solidFill>
                <a:latin typeface="DINPro-Regular"/>
              </a:rPr>
              <a:t>yst</a:t>
            </a:r>
            <a:r>
              <a:rPr lang="en-US" sz="2000" b="1" dirty="0" err="1">
                <a:solidFill>
                  <a:srgbClr val="1755A6"/>
                </a:solidFill>
                <a:latin typeface="DINPro-Regular"/>
              </a:rPr>
              <a:t>E</a:t>
            </a:r>
            <a:r>
              <a:rPr lang="en-US" sz="2000" dirty="0" err="1">
                <a:solidFill>
                  <a:srgbClr val="1755A6"/>
                </a:solidFill>
                <a:latin typeface="DINPro-Regular"/>
              </a:rPr>
              <a:t>ms</a:t>
            </a:r>
            <a:r>
              <a:rPr lang="en-US" sz="2000" i="1" dirty="0">
                <a:solidFill>
                  <a:srgbClr val="1755A6"/>
                </a:solidFill>
                <a:latin typeface="DINPro-Regular"/>
              </a:rPr>
              <a:t> </a:t>
            </a:r>
          </a:p>
        </p:txBody>
      </p:sp>
    </p:spTree>
    <p:extLst>
      <p:ext uri="{BB962C8B-B14F-4D97-AF65-F5344CB8AC3E}">
        <p14:creationId xmlns:p14="http://schemas.microsoft.com/office/powerpoint/2010/main" val="3425356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r>
              <a:rPr lang="en-US"/>
              <a:t>  </a:t>
            </a:r>
            <a:fld id="{26D6D9C6-4807-9F4E-A307-26F659C0AC38}" type="slidenum">
              <a:rPr lang="en-US" smtClean="0"/>
              <a:pPr/>
              <a:t>8</a:t>
            </a:fld>
            <a:r>
              <a:rPr lang="en-US"/>
              <a:t> </a:t>
            </a:r>
            <a:endParaRPr lang="en-US" dirty="0"/>
          </a:p>
        </p:txBody>
      </p:sp>
      <p:sp>
        <p:nvSpPr>
          <p:cNvPr id="5" name="Title 6">
            <a:extLst>
              <a:ext uri="{FF2B5EF4-FFF2-40B4-BE49-F238E27FC236}">
                <a16:creationId xmlns:a16="http://schemas.microsoft.com/office/drawing/2014/main" id="{FB2CC94D-A428-46E2-AB26-1898C977C23D}"/>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600" dirty="0">
                <a:solidFill>
                  <a:srgbClr val="1755A6"/>
                </a:solidFill>
                <a:latin typeface="DINPro-Bold"/>
              </a:rPr>
              <a:t>Vision</a:t>
            </a:r>
          </a:p>
        </p:txBody>
      </p:sp>
      <p:pic>
        <p:nvPicPr>
          <p:cNvPr id="2" name="Picture 1" descr="A picture containing sky&#10;&#10;Description automatically generated">
            <a:extLst>
              <a:ext uri="{FF2B5EF4-FFF2-40B4-BE49-F238E27FC236}">
                <a16:creationId xmlns:a16="http://schemas.microsoft.com/office/drawing/2014/main" id="{B89A7508-3B9D-7917-76A1-BFA0101090D2}"/>
              </a:ext>
            </a:extLst>
          </p:cNvPr>
          <p:cNvPicPr>
            <a:picLocks noChangeAspect="1"/>
          </p:cNvPicPr>
          <p:nvPr/>
        </p:nvPicPr>
        <p:blipFill rotWithShape="1">
          <a:blip r:embed="rId3">
            <a:extLst>
              <a:ext uri="{28A0092B-C50C-407E-A947-70E740481C1C}">
                <a14:useLocalDpi xmlns:a14="http://schemas.microsoft.com/office/drawing/2010/main" val="0"/>
              </a:ext>
            </a:extLst>
          </a:blip>
          <a:srcRect l="19647" t="1" r="1" b="-8891"/>
          <a:stretch/>
        </p:blipFill>
        <p:spPr>
          <a:xfrm>
            <a:off x="635937" y="766086"/>
            <a:ext cx="11310537" cy="5598004"/>
          </a:xfrm>
          <a:prstGeom prst="rect">
            <a:avLst/>
          </a:prstGeom>
          <a:solidFill>
            <a:sysClr val="window" lastClr="FFFFFF">
              <a:lumMod val="95000"/>
            </a:sysClr>
          </a:solidFill>
          <a:ln>
            <a:solidFill>
              <a:srgbClr val="1755A6"/>
            </a:solidFill>
          </a:ln>
        </p:spPr>
      </p:pic>
      <p:pic>
        <p:nvPicPr>
          <p:cNvPr id="3" name="Picture 2">
            <a:extLst>
              <a:ext uri="{FF2B5EF4-FFF2-40B4-BE49-F238E27FC236}">
                <a16:creationId xmlns:a16="http://schemas.microsoft.com/office/drawing/2014/main" id="{EF7CAAB4-EC2B-8843-4A55-8A3A41578BCE}"/>
              </a:ext>
            </a:extLst>
          </p:cNvPr>
          <p:cNvPicPr>
            <a:picLocks noChangeAspect="1"/>
          </p:cNvPicPr>
          <p:nvPr/>
        </p:nvPicPr>
        <p:blipFill rotWithShape="1">
          <a:blip r:embed="rId4">
            <a:clrChange>
              <a:clrFrom>
                <a:srgbClr val="FFFFFF"/>
              </a:clrFrom>
              <a:clrTo>
                <a:srgbClr val="FFFFFF">
                  <a:alpha val="0"/>
                </a:srgbClr>
              </a:clrTo>
            </a:clrChange>
          </a:blip>
          <a:srcRect l="9417" t="3847" r="9416" b="6965"/>
          <a:stretch/>
        </p:blipFill>
        <p:spPr>
          <a:xfrm>
            <a:off x="7682451" y="4635615"/>
            <a:ext cx="1222138" cy="1010208"/>
          </a:xfrm>
          <a:prstGeom prst="rect">
            <a:avLst/>
          </a:prstGeom>
        </p:spPr>
      </p:pic>
      <p:cxnSp>
        <p:nvCxnSpPr>
          <p:cNvPr id="6" name="Straight Connector 5">
            <a:extLst>
              <a:ext uri="{FF2B5EF4-FFF2-40B4-BE49-F238E27FC236}">
                <a16:creationId xmlns:a16="http://schemas.microsoft.com/office/drawing/2014/main" id="{467FFC1F-A777-582A-743A-D242FAFFD5E8}"/>
              </a:ext>
            </a:extLst>
          </p:cNvPr>
          <p:cNvCxnSpPr>
            <a:cxnSpLocks/>
          </p:cNvCxnSpPr>
          <p:nvPr/>
        </p:nvCxnSpPr>
        <p:spPr>
          <a:xfrm>
            <a:off x="8296309" y="1734728"/>
            <a:ext cx="2081716" cy="0"/>
          </a:xfrm>
          <a:prstGeom prst="line">
            <a:avLst/>
          </a:prstGeom>
          <a:noFill/>
          <a:ln w="19050" cap="flat" cmpd="sng" algn="ctr">
            <a:solidFill>
              <a:sysClr val="window" lastClr="FFFFFF"/>
            </a:solidFill>
            <a:prstDash val="dash"/>
            <a:miter lim="800000"/>
          </a:ln>
          <a:effectLst/>
        </p:spPr>
      </p:cxnSp>
      <p:cxnSp>
        <p:nvCxnSpPr>
          <p:cNvPr id="7" name="Straight Connector 6">
            <a:extLst>
              <a:ext uri="{FF2B5EF4-FFF2-40B4-BE49-F238E27FC236}">
                <a16:creationId xmlns:a16="http://schemas.microsoft.com/office/drawing/2014/main" id="{B7776743-3197-08A9-F90A-8D5546B2E9D4}"/>
              </a:ext>
            </a:extLst>
          </p:cNvPr>
          <p:cNvCxnSpPr>
            <a:cxnSpLocks/>
          </p:cNvCxnSpPr>
          <p:nvPr/>
        </p:nvCxnSpPr>
        <p:spPr>
          <a:xfrm>
            <a:off x="2866515" y="1834877"/>
            <a:ext cx="2600783" cy="0"/>
          </a:xfrm>
          <a:prstGeom prst="line">
            <a:avLst/>
          </a:prstGeom>
          <a:noFill/>
          <a:ln w="19050" cap="flat" cmpd="sng" algn="ctr">
            <a:solidFill>
              <a:sysClr val="window" lastClr="FFFFFF"/>
            </a:solidFill>
            <a:prstDash val="dash"/>
            <a:miter lim="800000"/>
          </a:ln>
          <a:effectLst/>
        </p:spPr>
      </p:cxnSp>
      <p:cxnSp>
        <p:nvCxnSpPr>
          <p:cNvPr id="8" name="Straight Connector 7">
            <a:extLst>
              <a:ext uri="{FF2B5EF4-FFF2-40B4-BE49-F238E27FC236}">
                <a16:creationId xmlns:a16="http://schemas.microsoft.com/office/drawing/2014/main" id="{2D481CCA-6F56-D440-17A4-0F1FEE733FC5}"/>
              </a:ext>
            </a:extLst>
          </p:cNvPr>
          <p:cNvCxnSpPr>
            <a:cxnSpLocks/>
          </p:cNvCxnSpPr>
          <p:nvPr/>
        </p:nvCxnSpPr>
        <p:spPr>
          <a:xfrm>
            <a:off x="8296309" y="1963744"/>
            <a:ext cx="427995" cy="256009"/>
          </a:xfrm>
          <a:prstGeom prst="line">
            <a:avLst/>
          </a:prstGeom>
          <a:noFill/>
          <a:ln w="19050" cap="flat" cmpd="sng" algn="ctr">
            <a:solidFill>
              <a:sysClr val="window" lastClr="FFFFFF"/>
            </a:solidFill>
            <a:prstDash val="dash"/>
            <a:miter lim="800000"/>
          </a:ln>
          <a:effectLst/>
        </p:spPr>
      </p:cxnSp>
      <p:cxnSp>
        <p:nvCxnSpPr>
          <p:cNvPr id="9" name="Straight Connector 8">
            <a:extLst>
              <a:ext uri="{FF2B5EF4-FFF2-40B4-BE49-F238E27FC236}">
                <a16:creationId xmlns:a16="http://schemas.microsoft.com/office/drawing/2014/main" id="{4D085799-1D99-64AD-4170-C6FD6163ED49}"/>
              </a:ext>
            </a:extLst>
          </p:cNvPr>
          <p:cNvCxnSpPr>
            <a:cxnSpLocks/>
          </p:cNvCxnSpPr>
          <p:nvPr/>
        </p:nvCxnSpPr>
        <p:spPr>
          <a:xfrm flipH="1" flipV="1">
            <a:off x="7418018" y="2298130"/>
            <a:ext cx="87592" cy="400595"/>
          </a:xfrm>
          <a:prstGeom prst="line">
            <a:avLst/>
          </a:prstGeom>
          <a:noFill/>
          <a:ln w="19050" cap="flat" cmpd="sng" algn="ctr">
            <a:solidFill>
              <a:sysClr val="window" lastClr="FFFFFF"/>
            </a:solidFill>
            <a:prstDash val="dash"/>
            <a:miter lim="800000"/>
          </a:ln>
          <a:effectLst/>
        </p:spPr>
      </p:cxnSp>
      <p:cxnSp>
        <p:nvCxnSpPr>
          <p:cNvPr id="10" name="Straight Connector 9">
            <a:extLst>
              <a:ext uri="{FF2B5EF4-FFF2-40B4-BE49-F238E27FC236}">
                <a16:creationId xmlns:a16="http://schemas.microsoft.com/office/drawing/2014/main" id="{BFC4A829-874E-C5F8-1181-CA5A47A5D251}"/>
              </a:ext>
            </a:extLst>
          </p:cNvPr>
          <p:cNvCxnSpPr>
            <a:cxnSpLocks/>
          </p:cNvCxnSpPr>
          <p:nvPr/>
        </p:nvCxnSpPr>
        <p:spPr>
          <a:xfrm flipV="1">
            <a:off x="6312029" y="2273397"/>
            <a:ext cx="254466" cy="808505"/>
          </a:xfrm>
          <a:prstGeom prst="line">
            <a:avLst/>
          </a:prstGeom>
          <a:noFill/>
          <a:ln w="19050" cap="flat" cmpd="sng" algn="ctr">
            <a:solidFill>
              <a:sysClr val="window" lastClr="FFFFFF"/>
            </a:solidFill>
            <a:prstDash val="dash"/>
            <a:miter lim="800000"/>
          </a:ln>
          <a:effectLst/>
        </p:spPr>
      </p:cxnSp>
      <p:cxnSp>
        <p:nvCxnSpPr>
          <p:cNvPr id="11" name="Straight Connector 10">
            <a:extLst>
              <a:ext uri="{FF2B5EF4-FFF2-40B4-BE49-F238E27FC236}">
                <a16:creationId xmlns:a16="http://schemas.microsoft.com/office/drawing/2014/main" id="{E1329CAD-3AB6-1AAB-281C-0069DCD4CA4F}"/>
              </a:ext>
            </a:extLst>
          </p:cNvPr>
          <p:cNvCxnSpPr>
            <a:cxnSpLocks/>
          </p:cNvCxnSpPr>
          <p:nvPr/>
        </p:nvCxnSpPr>
        <p:spPr>
          <a:xfrm flipV="1">
            <a:off x="5214749" y="2080416"/>
            <a:ext cx="285114" cy="243840"/>
          </a:xfrm>
          <a:prstGeom prst="line">
            <a:avLst/>
          </a:prstGeom>
          <a:noFill/>
          <a:ln w="19050" cap="flat" cmpd="sng" algn="ctr">
            <a:solidFill>
              <a:sysClr val="window" lastClr="FFFFFF"/>
            </a:solidFill>
            <a:prstDash val="dash"/>
            <a:miter lim="800000"/>
          </a:ln>
          <a:effectLst/>
        </p:spPr>
      </p:cxnSp>
      <p:sp>
        <p:nvSpPr>
          <p:cNvPr id="12" name="Freeform: Shape 11">
            <a:extLst>
              <a:ext uri="{FF2B5EF4-FFF2-40B4-BE49-F238E27FC236}">
                <a16:creationId xmlns:a16="http://schemas.microsoft.com/office/drawing/2014/main" id="{F951BAB9-2DB6-FE37-B035-65A90CECF704}"/>
              </a:ext>
            </a:extLst>
          </p:cNvPr>
          <p:cNvSpPr/>
          <p:nvPr/>
        </p:nvSpPr>
        <p:spPr>
          <a:xfrm>
            <a:off x="5901275" y="3048791"/>
            <a:ext cx="965200" cy="285750"/>
          </a:xfrm>
          <a:custGeom>
            <a:avLst/>
            <a:gdLst>
              <a:gd name="connsiteX0" fmla="*/ 0 w 965200"/>
              <a:gd name="connsiteY0" fmla="*/ 225425 h 285750"/>
              <a:gd name="connsiteX1" fmla="*/ 6350 w 965200"/>
              <a:gd name="connsiteY1" fmla="*/ 158750 h 285750"/>
              <a:gd name="connsiteX2" fmla="*/ 44450 w 965200"/>
              <a:gd name="connsiteY2" fmla="*/ 104775 h 285750"/>
              <a:gd name="connsiteX3" fmla="*/ 98425 w 965200"/>
              <a:gd name="connsiteY3" fmla="*/ 82550 h 285750"/>
              <a:gd name="connsiteX4" fmla="*/ 146050 w 965200"/>
              <a:gd name="connsiteY4" fmla="*/ 79375 h 285750"/>
              <a:gd name="connsiteX5" fmla="*/ 225425 w 965200"/>
              <a:gd name="connsiteY5" fmla="*/ 88900 h 285750"/>
              <a:gd name="connsiteX6" fmla="*/ 273050 w 965200"/>
              <a:gd name="connsiteY6" fmla="*/ 104775 h 285750"/>
              <a:gd name="connsiteX7" fmla="*/ 282575 w 965200"/>
              <a:gd name="connsiteY7" fmla="*/ 69850 h 285750"/>
              <a:gd name="connsiteX8" fmla="*/ 311150 w 965200"/>
              <a:gd name="connsiteY8" fmla="*/ 28575 h 285750"/>
              <a:gd name="connsiteX9" fmla="*/ 355600 w 965200"/>
              <a:gd name="connsiteY9" fmla="*/ 3175 h 285750"/>
              <a:gd name="connsiteX10" fmla="*/ 415925 w 965200"/>
              <a:gd name="connsiteY10" fmla="*/ 0 h 285750"/>
              <a:gd name="connsiteX11" fmla="*/ 469900 w 965200"/>
              <a:gd name="connsiteY11" fmla="*/ 19050 h 285750"/>
              <a:gd name="connsiteX12" fmla="*/ 511175 w 965200"/>
              <a:gd name="connsiteY12" fmla="*/ 60325 h 285750"/>
              <a:gd name="connsiteX13" fmla="*/ 517525 w 965200"/>
              <a:gd name="connsiteY13" fmla="*/ 85725 h 285750"/>
              <a:gd name="connsiteX14" fmla="*/ 539750 w 965200"/>
              <a:gd name="connsiteY14" fmla="*/ 57150 h 285750"/>
              <a:gd name="connsiteX15" fmla="*/ 574675 w 965200"/>
              <a:gd name="connsiteY15" fmla="*/ 44450 h 285750"/>
              <a:gd name="connsiteX16" fmla="*/ 622300 w 965200"/>
              <a:gd name="connsiteY16" fmla="*/ 41275 h 285750"/>
              <a:gd name="connsiteX17" fmla="*/ 654050 w 965200"/>
              <a:gd name="connsiteY17" fmla="*/ 57150 h 285750"/>
              <a:gd name="connsiteX18" fmla="*/ 688975 w 965200"/>
              <a:gd name="connsiteY18" fmla="*/ 85725 h 285750"/>
              <a:gd name="connsiteX19" fmla="*/ 701675 w 965200"/>
              <a:gd name="connsiteY19" fmla="*/ 111125 h 285750"/>
              <a:gd name="connsiteX20" fmla="*/ 704850 w 965200"/>
              <a:gd name="connsiteY20" fmla="*/ 117475 h 285750"/>
              <a:gd name="connsiteX21" fmla="*/ 723900 w 965200"/>
              <a:gd name="connsiteY21" fmla="*/ 104775 h 285750"/>
              <a:gd name="connsiteX22" fmla="*/ 787400 w 965200"/>
              <a:gd name="connsiteY22" fmla="*/ 98425 h 285750"/>
              <a:gd name="connsiteX23" fmla="*/ 835025 w 965200"/>
              <a:gd name="connsiteY23" fmla="*/ 107950 h 285750"/>
              <a:gd name="connsiteX24" fmla="*/ 885825 w 965200"/>
              <a:gd name="connsiteY24" fmla="*/ 146050 h 285750"/>
              <a:gd name="connsiteX25" fmla="*/ 908050 w 965200"/>
              <a:gd name="connsiteY25" fmla="*/ 168275 h 285750"/>
              <a:gd name="connsiteX26" fmla="*/ 939800 w 965200"/>
              <a:gd name="connsiteY26" fmla="*/ 206375 h 285750"/>
              <a:gd name="connsiteX27" fmla="*/ 965200 w 965200"/>
              <a:gd name="connsiteY27" fmla="*/ 282575 h 285750"/>
              <a:gd name="connsiteX28" fmla="*/ 0 w 965200"/>
              <a:gd name="connsiteY28" fmla="*/ 285750 h 285750"/>
              <a:gd name="connsiteX29" fmla="*/ 0 w 965200"/>
              <a:gd name="connsiteY29" fmla="*/ 22542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65200" h="285750">
                <a:moveTo>
                  <a:pt x="0" y="225425"/>
                </a:moveTo>
                <a:lnTo>
                  <a:pt x="6350" y="158750"/>
                </a:lnTo>
                <a:lnTo>
                  <a:pt x="44450" y="104775"/>
                </a:lnTo>
                <a:lnTo>
                  <a:pt x="98425" y="82550"/>
                </a:lnTo>
                <a:lnTo>
                  <a:pt x="146050" y="79375"/>
                </a:lnTo>
                <a:lnTo>
                  <a:pt x="225425" y="88900"/>
                </a:lnTo>
                <a:lnTo>
                  <a:pt x="273050" y="104775"/>
                </a:lnTo>
                <a:lnTo>
                  <a:pt x="282575" y="69850"/>
                </a:lnTo>
                <a:lnTo>
                  <a:pt x="311150" y="28575"/>
                </a:lnTo>
                <a:lnTo>
                  <a:pt x="355600" y="3175"/>
                </a:lnTo>
                <a:lnTo>
                  <a:pt x="415925" y="0"/>
                </a:lnTo>
                <a:lnTo>
                  <a:pt x="469900" y="19050"/>
                </a:lnTo>
                <a:lnTo>
                  <a:pt x="511175" y="60325"/>
                </a:lnTo>
                <a:lnTo>
                  <a:pt x="517525" y="85725"/>
                </a:lnTo>
                <a:lnTo>
                  <a:pt x="539750" y="57150"/>
                </a:lnTo>
                <a:lnTo>
                  <a:pt x="574675" y="44450"/>
                </a:lnTo>
                <a:lnTo>
                  <a:pt x="622300" y="41275"/>
                </a:lnTo>
                <a:lnTo>
                  <a:pt x="654050" y="57150"/>
                </a:lnTo>
                <a:lnTo>
                  <a:pt x="688975" y="85725"/>
                </a:lnTo>
                <a:lnTo>
                  <a:pt x="701675" y="111125"/>
                </a:lnTo>
                <a:lnTo>
                  <a:pt x="704850" y="117475"/>
                </a:lnTo>
                <a:lnTo>
                  <a:pt x="723900" y="104775"/>
                </a:lnTo>
                <a:lnTo>
                  <a:pt x="787400" y="98425"/>
                </a:lnTo>
                <a:lnTo>
                  <a:pt x="835025" y="107950"/>
                </a:lnTo>
                <a:lnTo>
                  <a:pt x="885825" y="146050"/>
                </a:lnTo>
                <a:lnTo>
                  <a:pt x="908050" y="168275"/>
                </a:lnTo>
                <a:lnTo>
                  <a:pt x="939800" y="206375"/>
                </a:lnTo>
                <a:lnTo>
                  <a:pt x="965200" y="282575"/>
                </a:lnTo>
                <a:lnTo>
                  <a:pt x="0" y="285750"/>
                </a:lnTo>
                <a:lnTo>
                  <a:pt x="0" y="225425"/>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Shape&#10;&#10;Description automatically generated">
            <a:extLst>
              <a:ext uri="{FF2B5EF4-FFF2-40B4-BE49-F238E27FC236}">
                <a16:creationId xmlns:a16="http://schemas.microsoft.com/office/drawing/2014/main" id="{61C71725-F2C9-8307-9DCA-82D809D45240}"/>
              </a:ext>
            </a:extLst>
          </p:cNvPr>
          <p:cNvPicPr>
            <a:picLocks noChangeAspect="1"/>
          </p:cNvPicPr>
          <p:nvPr/>
        </p:nvPicPr>
        <p:blipFill rotWithShape="1">
          <a:blip r:embed="rId5">
            <a:extLst>
              <a:ext uri="{28A0092B-C50C-407E-A947-70E740481C1C}">
                <a14:useLocalDpi xmlns:a14="http://schemas.microsoft.com/office/drawing/2010/main" val="0"/>
              </a:ext>
            </a:extLst>
          </a:blip>
          <a:srcRect l="6568" t="10245" r="6358" b="10243"/>
          <a:stretch/>
        </p:blipFill>
        <p:spPr>
          <a:xfrm>
            <a:off x="6195350" y="3136596"/>
            <a:ext cx="241521" cy="170919"/>
          </a:xfrm>
          <a:prstGeom prst="rect">
            <a:avLst/>
          </a:prstGeom>
          <a:ln>
            <a:solidFill>
              <a:sysClr val="window" lastClr="FFFFFF">
                <a:lumMod val="75000"/>
              </a:sysClr>
            </a:solidFill>
          </a:ln>
        </p:spPr>
      </p:pic>
      <p:pic>
        <p:nvPicPr>
          <p:cNvPr id="14" name="Picture 13" descr="Logo, company name&#10;&#10;Description automatically generated">
            <a:extLst>
              <a:ext uri="{FF2B5EF4-FFF2-40B4-BE49-F238E27FC236}">
                <a16:creationId xmlns:a16="http://schemas.microsoft.com/office/drawing/2014/main" id="{A023148F-A68F-B4BB-6AAA-2E97DC7F4A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6643" y="2310070"/>
            <a:ext cx="308482" cy="170980"/>
          </a:xfrm>
          <a:prstGeom prst="rect">
            <a:avLst/>
          </a:prstGeom>
          <a:ln>
            <a:solidFill>
              <a:sysClr val="window" lastClr="FFFFFF">
                <a:lumMod val="75000"/>
              </a:sysClr>
            </a:solidFill>
          </a:ln>
        </p:spPr>
      </p:pic>
      <p:pic>
        <p:nvPicPr>
          <p:cNvPr id="15" name="Picture 14" descr="Shape, background pattern&#10;&#10;Description automatically generated">
            <a:extLst>
              <a:ext uri="{FF2B5EF4-FFF2-40B4-BE49-F238E27FC236}">
                <a16:creationId xmlns:a16="http://schemas.microsoft.com/office/drawing/2014/main" id="{CF067045-F3F7-C4BC-5781-965D055AB8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99005" y="2238796"/>
            <a:ext cx="284865" cy="170919"/>
          </a:xfrm>
          <a:prstGeom prst="rect">
            <a:avLst/>
          </a:prstGeom>
          <a:ln>
            <a:solidFill>
              <a:sysClr val="window" lastClr="FFFFFF">
                <a:lumMod val="75000"/>
              </a:sysClr>
            </a:solidFill>
          </a:ln>
        </p:spPr>
      </p:pic>
      <p:pic>
        <p:nvPicPr>
          <p:cNvPr id="16" name="Picture 15" descr="Shape, circle&#10;&#10;Description automatically generated">
            <a:extLst>
              <a:ext uri="{FF2B5EF4-FFF2-40B4-BE49-F238E27FC236}">
                <a16:creationId xmlns:a16="http://schemas.microsoft.com/office/drawing/2014/main" id="{C64E4570-B97D-15CE-DE6D-AB88A88D04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08635" y="1559049"/>
            <a:ext cx="256378" cy="170919"/>
          </a:xfrm>
          <a:prstGeom prst="rect">
            <a:avLst/>
          </a:prstGeom>
          <a:ln>
            <a:solidFill>
              <a:sysClr val="window" lastClr="FFFFFF">
                <a:lumMod val="75000"/>
              </a:sysClr>
            </a:solidFill>
          </a:ln>
        </p:spPr>
      </p:pic>
      <p:pic>
        <p:nvPicPr>
          <p:cNvPr id="17" name="Picture 16" descr="Shape, rectangle&#10;&#10;Description automatically generated">
            <a:extLst>
              <a:ext uri="{FF2B5EF4-FFF2-40B4-BE49-F238E27FC236}">
                <a16:creationId xmlns:a16="http://schemas.microsoft.com/office/drawing/2014/main" id="{19B07CCC-7D36-9128-A95D-72EC413E8BF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02257" y="2682246"/>
            <a:ext cx="251908" cy="167939"/>
          </a:xfrm>
          <a:prstGeom prst="rect">
            <a:avLst/>
          </a:prstGeom>
          <a:ln>
            <a:solidFill>
              <a:sysClr val="window" lastClr="FFFFFF">
                <a:lumMod val="75000"/>
              </a:sysClr>
            </a:solidFill>
          </a:ln>
        </p:spPr>
      </p:pic>
      <p:sp>
        <p:nvSpPr>
          <p:cNvPr id="18" name="Freeform: Shape 17">
            <a:extLst>
              <a:ext uri="{FF2B5EF4-FFF2-40B4-BE49-F238E27FC236}">
                <a16:creationId xmlns:a16="http://schemas.microsoft.com/office/drawing/2014/main" id="{96C39447-7B0C-3989-F575-69D8A80F4B17}"/>
              </a:ext>
            </a:extLst>
          </p:cNvPr>
          <p:cNvSpPr/>
          <p:nvPr/>
        </p:nvSpPr>
        <p:spPr>
          <a:xfrm>
            <a:off x="1492788" y="1608929"/>
            <a:ext cx="1423987" cy="364331"/>
          </a:xfrm>
          <a:custGeom>
            <a:avLst/>
            <a:gdLst>
              <a:gd name="connsiteX0" fmla="*/ 0 w 1423987"/>
              <a:gd name="connsiteY0" fmla="*/ 364331 h 364331"/>
              <a:gd name="connsiteX1" fmla="*/ 16668 w 1423987"/>
              <a:gd name="connsiteY1" fmla="*/ 254793 h 364331"/>
              <a:gd name="connsiteX2" fmla="*/ 30956 w 1423987"/>
              <a:gd name="connsiteY2" fmla="*/ 228600 h 364331"/>
              <a:gd name="connsiteX3" fmla="*/ 80962 w 1423987"/>
              <a:gd name="connsiteY3" fmla="*/ 166687 h 364331"/>
              <a:gd name="connsiteX4" fmla="*/ 157162 w 1423987"/>
              <a:gd name="connsiteY4" fmla="*/ 128587 h 364331"/>
              <a:gd name="connsiteX5" fmla="*/ 226218 w 1423987"/>
              <a:gd name="connsiteY5" fmla="*/ 114300 h 364331"/>
              <a:gd name="connsiteX6" fmla="*/ 311943 w 1423987"/>
              <a:gd name="connsiteY6" fmla="*/ 116681 h 364331"/>
              <a:gd name="connsiteX7" fmla="*/ 390525 w 1423987"/>
              <a:gd name="connsiteY7" fmla="*/ 138112 h 364331"/>
              <a:gd name="connsiteX8" fmla="*/ 426243 w 1423987"/>
              <a:gd name="connsiteY8" fmla="*/ 157162 h 364331"/>
              <a:gd name="connsiteX9" fmla="*/ 450056 w 1423987"/>
              <a:gd name="connsiteY9" fmla="*/ 97631 h 364331"/>
              <a:gd name="connsiteX10" fmla="*/ 500062 w 1423987"/>
              <a:gd name="connsiteY10" fmla="*/ 35718 h 364331"/>
              <a:gd name="connsiteX11" fmla="*/ 566737 w 1423987"/>
              <a:gd name="connsiteY11" fmla="*/ 2381 h 364331"/>
              <a:gd name="connsiteX12" fmla="*/ 638175 w 1423987"/>
              <a:gd name="connsiteY12" fmla="*/ 0 h 364331"/>
              <a:gd name="connsiteX13" fmla="*/ 707231 w 1423987"/>
              <a:gd name="connsiteY13" fmla="*/ 19050 h 364331"/>
              <a:gd name="connsiteX14" fmla="*/ 745331 w 1423987"/>
              <a:gd name="connsiteY14" fmla="*/ 52387 h 364331"/>
              <a:gd name="connsiteX15" fmla="*/ 766762 w 1423987"/>
              <a:gd name="connsiteY15" fmla="*/ 59531 h 364331"/>
              <a:gd name="connsiteX16" fmla="*/ 800100 w 1423987"/>
              <a:gd name="connsiteY16" fmla="*/ 109537 h 364331"/>
              <a:gd name="connsiteX17" fmla="*/ 802481 w 1423987"/>
              <a:gd name="connsiteY17" fmla="*/ 123825 h 364331"/>
              <a:gd name="connsiteX18" fmla="*/ 842962 w 1423987"/>
              <a:gd name="connsiteY18" fmla="*/ 83343 h 364331"/>
              <a:gd name="connsiteX19" fmla="*/ 904875 w 1423987"/>
              <a:gd name="connsiteY19" fmla="*/ 61912 h 364331"/>
              <a:gd name="connsiteX20" fmla="*/ 971550 w 1423987"/>
              <a:gd name="connsiteY20" fmla="*/ 69056 h 364331"/>
              <a:gd name="connsiteX21" fmla="*/ 1026318 w 1423987"/>
              <a:gd name="connsiteY21" fmla="*/ 88106 h 364331"/>
              <a:gd name="connsiteX22" fmla="*/ 1064418 w 1423987"/>
              <a:gd name="connsiteY22" fmla="*/ 130968 h 364331"/>
              <a:gd name="connsiteX23" fmla="*/ 1083468 w 1423987"/>
              <a:gd name="connsiteY23" fmla="*/ 176212 h 364331"/>
              <a:gd name="connsiteX24" fmla="*/ 1131093 w 1423987"/>
              <a:gd name="connsiteY24" fmla="*/ 157162 h 364331"/>
              <a:gd name="connsiteX25" fmla="*/ 1183481 w 1423987"/>
              <a:gd name="connsiteY25" fmla="*/ 147637 h 364331"/>
              <a:gd name="connsiteX26" fmla="*/ 1250156 w 1423987"/>
              <a:gd name="connsiteY26" fmla="*/ 150018 h 364331"/>
              <a:gd name="connsiteX27" fmla="*/ 1326356 w 1423987"/>
              <a:gd name="connsiteY27" fmla="*/ 183356 h 364331"/>
              <a:gd name="connsiteX28" fmla="*/ 1359693 w 1423987"/>
              <a:gd name="connsiteY28" fmla="*/ 207168 h 364331"/>
              <a:gd name="connsiteX29" fmla="*/ 1390650 w 1423987"/>
              <a:gd name="connsiteY29" fmla="*/ 245268 h 364331"/>
              <a:gd name="connsiteX30" fmla="*/ 1414462 w 1423987"/>
              <a:gd name="connsiteY30" fmla="*/ 300037 h 364331"/>
              <a:gd name="connsiteX31" fmla="*/ 1423987 w 1423987"/>
              <a:gd name="connsiteY31" fmla="*/ 352425 h 364331"/>
              <a:gd name="connsiteX32" fmla="*/ 0 w 1423987"/>
              <a:gd name="connsiteY32" fmla="*/ 364331 h 36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23987" h="364331">
                <a:moveTo>
                  <a:pt x="0" y="364331"/>
                </a:moveTo>
                <a:lnTo>
                  <a:pt x="16668" y="254793"/>
                </a:lnTo>
                <a:lnTo>
                  <a:pt x="30956" y="228600"/>
                </a:lnTo>
                <a:lnTo>
                  <a:pt x="80962" y="166687"/>
                </a:lnTo>
                <a:lnTo>
                  <a:pt x="157162" y="128587"/>
                </a:lnTo>
                <a:lnTo>
                  <a:pt x="226218" y="114300"/>
                </a:lnTo>
                <a:lnTo>
                  <a:pt x="311943" y="116681"/>
                </a:lnTo>
                <a:lnTo>
                  <a:pt x="390525" y="138112"/>
                </a:lnTo>
                <a:lnTo>
                  <a:pt x="426243" y="157162"/>
                </a:lnTo>
                <a:lnTo>
                  <a:pt x="450056" y="97631"/>
                </a:lnTo>
                <a:lnTo>
                  <a:pt x="500062" y="35718"/>
                </a:lnTo>
                <a:lnTo>
                  <a:pt x="566737" y="2381"/>
                </a:lnTo>
                <a:lnTo>
                  <a:pt x="638175" y="0"/>
                </a:lnTo>
                <a:lnTo>
                  <a:pt x="707231" y="19050"/>
                </a:lnTo>
                <a:lnTo>
                  <a:pt x="745331" y="52387"/>
                </a:lnTo>
                <a:lnTo>
                  <a:pt x="766762" y="59531"/>
                </a:lnTo>
                <a:lnTo>
                  <a:pt x="800100" y="109537"/>
                </a:lnTo>
                <a:lnTo>
                  <a:pt x="802481" y="123825"/>
                </a:lnTo>
                <a:lnTo>
                  <a:pt x="842962" y="83343"/>
                </a:lnTo>
                <a:lnTo>
                  <a:pt x="904875" y="61912"/>
                </a:lnTo>
                <a:lnTo>
                  <a:pt x="971550" y="69056"/>
                </a:lnTo>
                <a:lnTo>
                  <a:pt x="1026318" y="88106"/>
                </a:lnTo>
                <a:lnTo>
                  <a:pt x="1064418" y="130968"/>
                </a:lnTo>
                <a:lnTo>
                  <a:pt x="1083468" y="176212"/>
                </a:lnTo>
                <a:lnTo>
                  <a:pt x="1131093" y="157162"/>
                </a:lnTo>
                <a:lnTo>
                  <a:pt x="1183481" y="147637"/>
                </a:lnTo>
                <a:lnTo>
                  <a:pt x="1250156" y="150018"/>
                </a:lnTo>
                <a:lnTo>
                  <a:pt x="1326356" y="183356"/>
                </a:lnTo>
                <a:lnTo>
                  <a:pt x="1359693" y="207168"/>
                </a:lnTo>
                <a:lnTo>
                  <a:pt x="1390650" y="245268"/>
                </a:lnTo>
                <a:lnTo>
                  <a:pt x="1414462" y="300037"/>
                </a:lnTo>
                <a:lnTo>
                  <a:pt x="1423987" y="352425"/>
                </a:lnTo>
                <a:lnTo>
                  <a:pt x="0" y="364331"/>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descr="Background pattern&#10;&#10;Description automatically generated">
            <a:extLst>
              <a:ext uri="{FF2B5EF4-FFF2-40B4-BE49-F238E27FC236}">
                <a16:creationId xmlns:a16="http://schemas.microsoft.com/office/drawing/2014/main" id="{49FDFE0A-C09B-0BDF-C9BC-80D63137E0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59732" y="1750557"/>
            <a:ext cx="320503" cy="168640"/>
          </a:xfrm>
          <a:prstGeom prst="rect">
            <a:avLst/>
          </a:prstGeom>
          <a:ln>
            <a:solidFill>
              <a:sysClr val="window" lastClr="FFFFFF">
                <a:lumMod val="75000"/>
              </a:sysClr>
            </a:solidFill>
          </a:ln>
        </p:spPr>
      </p:pic>
      <p:pic>
        <p:nvPicPr>
          <p:cNvPr id="20" name="Picture 19" descr="A picture containing text, toy&#10;&#10;Description automatically generated">
            <a:extLst>
              <a:ext uri="{FF2B5EF4-FFF2-40B4-BE49-F238E27FC236}">
                <a16:creationId xmlns:a16="http://schemas.microsoft.com/office/drawing/2014/main" id="{6F1D0A51-F608-F3F6-4EB5-6EC5A9EC4F8B}"/>
              </a:ext>
            </a:extLst>
          </p:cNvPr>
          <p:cNvPicPr>
            <a:picLocks noChangeAspect="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l="60397" t="65183" r="5499" b="10744"/>
          <a:stretch/>
        </p:blipFill>
        <p:spPr>
          <a:xfrm>
            <a:off x="10378025" y="4607716"/>
            <a:ext cx="1431131" cy="1010209"/>
          </a:xfrm>
          <a:prstGeom prst="rect">
            <a:avLst/>
          </a:prstGeom>
        </p:spPr>
      </p:pic>
      <p:cxnSp>
        <p:nvCxnSpPr>
          <p:cNvPr id="21" name="Straight Connector 20">
            <a:extLst>
              <a:ext uri="{FF2B5EF4-FFF2-40B4-BE49-F238E27FC236}">
                <a16:creationId xmlns:a16="http://schemas.microsoft.com/office/drawing/2014/main" id="{C3F57222-3A2B-2ED0-3710-4EF8CB051AFA}"/>
              </a:ext>
            </a:extLst>
          </p:cNvPr>
          <p:cNvCxnSpPr>
            <a:cxnSpLocks/>
          </p:cNvCxnSpPr>
          <p:nvPr/>
        </p:nvCxnSpPr>
        <p:spPr>
          <a:xfrm flipH="1">
            <a:off x="5405354" y="2219753"/>
            <a:ext cx="651590" cy="2616969"/>
          </a:xfrm>
          <a:prstGeom prst="line">
            <a:avLst/>
          </a:prstGeom>
          <a:noFill/>
          <a:ln w="31750" cap="flat" cmpd="sng" algn="ctr">
            <a:solidFill>
              <a:srgbClr val="4472C4">
                <a:lumMod val="40000"/>
                <a:lumOff val="60000"/>
              </a:srgbClr>
            </a:solidFill>
            <a:prstDash val="solid"/>
            <a:miter lim="800000"/>
            <a:tailEnd type="oval"/>
          </a:ln>
          <a:effectLst/>
        </p:spPr>
      </p:cxnSp>
      <p:cxnSp>
        <p:nvCxnSpPr>
          <p:cNvPr id="22" name="Straight Connector 21">
            <a:extLst>
              <a:ext uri="{FF2B5EF4-FFF2-40B4-BE49-F238E27FC236}">
                <a16:creationId xmlns:a16="http://schemas.microsoft.com/office/drawing/2014/main" id="{44746A2B-C4E6-357D-84B9-FC87E83E7C93}"/>
              </a:ext>
            </a:extLst>
          </p:cNvPr>
          <p:cNvCxnSpPr>
            <a:cxnSpLocks/>
          </p:cNvCxnSpPr>
          <p:nvPr/>
        </p:nvCxnSpPr>
        <p:spPr>
          <a:xfrm>
            <a:off x="7177059" y="2324255"/>
            <a:ext cx="724466" cy="2397761"/>
          </a:xfrm>
          <a:prstGeom prst="line">
            <a:avLst/>
          </a:prstGeom>
          <a:noFill/>
          <a:ln w="31750" cap="flat" cmpd="sng" algn="ctr">
            <a:solidFill>
              <a:srgbClr val="4472C4">
                <a:lumMod val="40000"/>
                <a:lumOff val="60000"/>
              </a:srgbClr>
            </a:solidFill>
            <a:prstDash val="solid"/>
            <a:miter lim="800000"/>
            <a:tailEnd type="oval"/>
          </a:ln>
          <a:effectLst/>
        </p:spPr>
      </p:cxnSp>
      <p:cxnSp>
        <p:nvCxnSpPr>
          <p:cNvPr id="23" name="Straight Connector 22">
            <a:extLst>
              <a:ext uri="{FF2B5EF4-FFF2-40B4-BE49-F238E27FC236}">
                <a16:creationId xmlns:a16="http://schemas.microsoft.com/office/drawing/2014/main" id="{91A204B9-DED3-E960-294F-DEF3C523B8ED}"/>
              </a:ext>
            </a:extLst>
          </p:cNvPr>
          <p:cNvCxnSpPr>
            <a:cxnSpLocks/>
          </p:cNvCxnSpPr>
          <p:nvPr/>
        </p:nvCxnSpPr>
        <p:spPr>
          <a:xfrm>
            <a:off x="8009593" y="2140700"/>
            <a:ext cx="3279657" cy="2601954"/>
          </a:xfrm>
          <a:prstGeom prst="line">
            <a:avLst/>
          </a:prstGeom>
          <a:noFill/>
          <a:ln w="31750" cap="flat" cmpd="sng" algn="ctr">
            <a:solidFill>
              <a:srgbClr val="4472C4">
                <a:lumMod val="40000"/>
                <a:lumOff val="60000"/>
              </a:srgbClr>
            </a:solidFill>
            <a:prstDash val="solid"/>
            <a:miter lim="800000"/>
            <a:tailEnd type="oval"/>
          </a:ln>
          <a:effectLst/>
        </p:spPr>
      </p:cxnSp>
      <p:cxnSp>
        <p:nvCxnSpPr>
          <p:cNvPr id="24" name="Straight Connector 23">
            <a:extLst>
              <a:ext uri="{FF2B5EF4-FFF2-40B4-BE49-F238E27FC236}">
                <a16:creationId xmlns:a16="http://schemas.microsoft.com/office/drawing/2014/main" id="{B3676D22-B5C2-C976-2BE7-4F042D3C55E3}"/>
              </a:ext>
            </a:extLst>
          </p:cNvPr>
          <p:cNvCxnSpPr>
            <a:cxnSpLocks/>
          </p:cNvCxnSpPr>
          <p:nvPr/>
        </p:nvCxnSpPr>
        <p:spPr>
          <a:xfrm flipH="1">
            <a:off x="3862925" y="2168686"/>
            <a:ext cx="1865359" cy="2305680"/>
          </a:xfrm>
          <a:prstGeom prst="line">
            <a:avLst/>
          </a:prstGeom>
          <a:noFill/>
          <a:ln w="31750" cap="flat" cmpd="sng" algn="ctr">
            <a:solidFill>
              <a:srgbClr val="4472C4">
                <a:lumMod val="40000"/>
                <a:lumOff val="60000"/>
              </a:srgbClr>
            </a:solidFill>
            <a:prstDash val="solid"/>
            <a:miter lim="800000"/>
            <a:tailEnd type="oval"/>
          </a:ln>
          <a:effectLst/>
        </p:spPr>
      </p:cxnSp>
      <p:sp>
        <p:nvSpPr>
          <p:cNvPr id="25" name="TextBox 24">
            <a:extLst>
              <a:ext uri="{FF2B5EF4-FFF2-40B4-BE49-F238E27FC236}">
                <a16:creationId xmlns:a16="http://schemas.microsoft.com/office/drawing/2014/main" id="{167C11AA-9D99-39AD-1BEB-2BF4ED4D3304}"/>
              </a:ext>
            </a:extLst>
          </p:cNvPr>
          <p:cNvSpPr txBox="1"/>
          <p:nvPr/>
        </p:nvSpPr>
        <p:spPr>
          <a:xfrm>
            <a:off x="3740834" y="2856008"/>
            <a:ext cx="1614535" cy="688256"/>
          </a:xfrm>
          <a:prstGeom prst="rect">
            <a:avLst/>
          </a:prstGeom>
          <a:solidFill>
            <a:sysClr val="window" lastClr="FFFFFF"/>
          </a:solidFill>
          <a:ln>
            <a:solidFill>
              <a:srgbClr val="4472C4">
                <a:lumMod val="40000"/>
                <a:lumOff val="60000"/>
              </a:srgbClr>
            </a:solidFill>
          </a:ln>
        </p:spPr>
        <p:txBody>
          <a:bodyPr wrap="square" lIns="72000" tIns="36000" rIns="72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Researchers</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1"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How do I compare my automated vehicle test results to those of others?</a:t>
            </a:r>
          </a:p>
        </p:txBody>
      </p:sp>
      <p:sp>
        <p:nvSpPr>
          <p:cNvPr id="26" name="TextBox 25">
            <a:extLst>
              <a:ext uri="{FF2B5EF4-FFF2-40B4-BE49-F238E27FC236}">
                <a16:creationId xmlns:a16="http://schemas.microsoft.com/office/drawing/2014/main" id="{B2A31E01-3A22-F366-F9D9-59B9AD76782D}"/>
              </a:ext>
            </a:extLst>
          </p:cNvPr>
          <p:cNvSpPr txBox="1"/>
          <p:nvPr/>
        </p:nvSpPr>
        <p:spPr>
          <a:xfrm>
            <a:off x="4684342" y="3753971"/>
            <a:ext cx="1654506" cy="534368"/>
          </a:xfrm>
          <a:prstGeom prst="rect">
            <a:avLst/>
          </a:prstGeom>
          <a:solidFill>
            <a:sysClr val="window" lastClr="FFFFFF"/>
          </a:solidFill>
          <a:ln>
            <a:solidFill>
              <a:srgbClr val="4472C4">
                <a:lumMod val="40000"/>
                <a:lumOff val="60000"/>
              </a:srgbClr>
            </a:solidFill>
          </a:ln>
        </p:spPr>
        <p:txBody>
          <a:bodyPr wrap="square" lIns="72000" tIns="36000" rIns="72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Citizens</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1"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What to look for, when I buy an automated vehicle?</a:t>
            </a:r>
          </a:p>
        </p:txBody>
      </p:sp>
      <p:sp>
        <p:nvSpPr>
          <p:cNvPr id="27" name="TextBox 26">
            <a:extLst>
              <a:ext uri="{FF2B5EF4-FFF2-40B4-BE49-F238E27FC236}">
                <a16:creationId xmlns:a16="http://schemas.microsoft.com/office/drawing/2014/main" id="{CC705E50-5DEF-124B-E7AD-F1A984B6CFF2}"/>
              </a:ext>
            </a:extLst>
          </p:cNvPr>
          <p:cNvSpPr txBox="1"/>
          <p:nvPr/>
        </p:nvSpPr>
        <p:spPr>
          <a:xfrm>
            <a:off x="6610276" y="3515443"/>
            <a:ext cx="1815761" cy="534368"/>
          </a:xfrm>
          <a:prstGeom prst="rect">
            <a:avLst/>
          </a:prstGeom>
          <a:solidFill>
            <a:sysClr val="window" lastClr="FFFFFF"/>
          </a:solidFill>
          <a:ln>
            <a:solidFill>
              <a:srgbClr val="4472C4">
                <a:lumMod val="40000"/>
                <a:lumOff val="60000"/>
              </a:srgbClr>
            </a:solidFill>
          </a:ln>
        </p:spPr>
        <p:txBody>
          <a:bodyPr wrap="square" lIns="72000" tIns="36000" rIns="72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Certifiers</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1"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How should I assess the safety of automated vehicles?</a:t>
            </a:r>
          </a:p>
        </p:txBody>
      </p:sp>
      <p:sp>
        <p:nvSpPr>
          <p:cNvPr id="28" name="TextBox 27">
            <a:extLst>
              <a:ext uri="{FF2B5EF4-FFF2-40B4-BE49-F238E27FC236}">
                <a16:creationId xmlns:a16="http://schemas.microsoft.com/office/drawing/2014/main" id="{8D70421B-AA12-070F-F36E-C9EAABA5F8E7}"/>
              </a:ext>
            </a:extLst>
          </p:cNvPr>
          <p:cNvSpPr txBox="1"/>
          <p:nvPr/>
        </p:nvSpPr>
        <p:spPr>
          <a:xfrm>
            <a:off x="9004410" y="3334541"/>
            <a:ext cx="1859980" cy="534368"/>
          </a:xfrm>
          <a:prstGeom prst="rect">
            <a:avLst/>
          </a:prstGeom>
          <a:solidFill>
            <a:sysClr val="window" lastClr="FFFFFF"/>
          </a:solidFill>
          <a:ln>
            <a:solidFill>
              <a:srgbClr val="4472C4">
                <a:lumMod val="40000"/>
                <a:lumOff val="60000"/>
              </a:srgbClr>
            </a:solidFill>
          </a:ln>
        </p:spPr>
        <p:txBody>
          <a:bodyPr wrap="square" lIns="72000" tIns="36000" rIns="72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Vehicle Developers</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1"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What scenarios should I test my automated vehicles for?</a:t>
            </a:r>
          </a:p>
        </p:txBody>
      </p:sp>
      <p:pic>
        <p:nvPicPr>
          <p:cNvPr id="29" name="Picture 28" descr="A picture containing text, clipart&#10;&#10;Description automatically generated">
            <a:extLst>
              <a:ext uri="{FF2B5EF4-FFF2-40B4-BE49-F238E27FC236}">
                <a16:creationId xmlns:a16="http://schemas.microsoft.com/office/drawing/2014/main" id="{0105C713-0E6D-5A4F-C6E8-1AC949E58022}"/>
              </a:ext>
            </a:extLst>
          </p:cNvPr>
          <p:cNvPicPr>
            <a:picLocks noChangeAspect="1"/>
          </p:cNvPicPr>
          <p:nvPr/>
        </p:nvPicPr>
        <p:blipFill rotWithShape="1">
          <a:blip r:embed="rId12">
            <a:clrChange>
              <a:clrFrom>
                <a:srgbClr val="FEFEFE"/>
              </a:clrFrom>
              <a:clrTo>
                <a:srgbClr val="FEFEFE">
                  <a:alpha val="0"/>
                </a:srgbClr>
              </a:clrTo>
            </a:clrChange>
            <a:extLst>
              <a:ext uri="{28A0092B-C50C-407E-A947-70E740481C1C}">
                <a14:useLocalDpi xmlns:a14="http://schemas.microsoft.com/office/drawing/2010/main" val="0"/>
              </a:ext>
            </a:extLst>
          </a:blip>
          <a:srcRect t="15944" b="29575"/>
          <a:stretch/>
        </p:blipFill>
        <p:spPr>
          <a:xfrm>
            <a:off x="706277" y="5975352"/>
            <a:ext cx="1423987" cy="318385"/>
          </a:xfrm>
          <a:prstGeom prst="rect">
            <a:avLst/>
          </a:prstGeom>
          <a:ln>
            <a:noFill/>
          </a:ln>
        </p:spPr>
      </p:pic>
      <p:sp>
        <p:nvSpPr>
          <p:cNvPr id="30" name="Title 6">
            <a:extLst>
              <a:ext uri="{FF2B5EF4-FFF2-40B4-BE49-F238E27FC236}">
                <a16:creationId xmlns:a16="http://schemas.microsoft.com/office/drawing/2014/main" id="{906E23E7-6112-353F-AE12-75F783FB3B37}"/>
              </a:ext>
            </a:extLst>
          </p:cNvPr>
          <p:cNvSpPr txBox="1">
            <a:spLocks/>
          </p:cNvSpPr>
          <p:nvPr/>
        </p:nvSpPr>
        <p:spPr>
          <a:xfrm>
            <a:off x="2176783" y="5979434"/>
            <a:ext cx="8157132" cy="349702"/>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2000" dirty="0">
                <a:solidFill>
                  <a:srgbClr val="1755A6"/>
                </a:solidFill>
                <a:latin typeface="DINPro-Bold"/>
              </a:rPr>
              <a:t>Safety Assurance Framework for Connected and Automated Mobility Systems </a:t>
            </a:r>
          </a:p>
        </p:txBody>
      </p:sp>
      <p:pic>
        <p:nvPicPr>
          <p:cNvPr id="31" name="Picture 30">
            <a:extLst>
              <a:ext uri="{FF2B5EF4-FFF2-40B4-BE49-F238E27FC236}">
                <a16:creationId xmlns:a16="http://schemas.microsoft.com/office/drawing/2014/main" id="{391A8114-DD46-887D-D676-544D42ADED53}"/>
              </a:ext>
            </a:extLst>
          </p:cNvPr>
          <p:cNvPicPr>
            <a:picLocks noChangeAspect="1"/>
          </p:cNvPicPr>
          <p:nvPr/>
        </p:nvPicPr>
        <p:blipFill>
          <a:blip r:embed="rId13"/>
          <a:stretch>
            <a:fillRect/>
          </a:stretch>
        </p:blipFill>
        <p:spPr>
          <a:xfrm>
            <a:off x="10423304" y="5941574"/>
            <a:ext cx="1523171" cy="318385"/>
          </a:xfrm>
          <a:prstGeom prst="rect">
            <a:avLst/>
          </a:prstGeom>
        </p:spPr>
      </p:pic>
      <p:sp>
        <p:nvSpPr>
          <p:cNvPr id="32" name="Title 6">
            <a:extLst>
              <a:ext uri="{FF2B5EF4-FFF2-40B4-BE49-F238E27FC236}">
                <a16:creationId xmlns:a16="http://schemas.microsoft.com/office/drawing/2014/main" id="{D57977E9-9183-CD0E-0F17-ADF5FB63BD55}"/>
              </a:ext>
            </a:extLst>
          </p:cNvPr>
          <p:cNvSpPr txBox="1">
            <a:spLocks/>
          </p:cNvSpPr>
          <p:nvPr/>
        </p:nvSpPr>
        <p:spPr>
          <a:xfrm>
            <a:off x="10916788" y="6232185"/>
            <a:ext cx="930771" cy="96950"/>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700" dirty="0">
                <a:solidFill>
                  <a:srgbClr val="445F96"/>
                </a:solidFill>
                <a:latin typeface="Arial" panose="020B0604020202020204" pitchFamily="34" charset="0"/>
                <a:cs typeface="Arial" panose="020B0604020202020204" pitchFamily="34" charset="0"/>
              </a:rPr>
              <a:t>Project No. 101069573</a:t>
            </a:r>
            <a:endParaRPr lang="en-GB" sz="700" dirty="0">
              <a:solidFill>
                <a:srgbClr val="1755A6"/>
              </a:solidFill>
              <a:latin typeface="DINPro-Bold"/>
            </a:endParaRPr>
          </a:p>
        </p:txBody>
      </p:sp>
      <p:cxnSp>
        <p:nvCxnSpPr>
          <p:cNvPr id="33" name="Straight Connector 32">
            <a:extLst>
              <a:ext uri="{FF2B5EF4-FFF2-40B4-BE49-F238E27FC236}">
                <a16:creationId xmlns:a16="http://schemas.microsoft.com/office/drawing/2014/main" id="{BFFDB607-5358-4DED-5FCF-B51BEAC075DB}"/>
              </a:ext>
            </a:extLst>
          </p:cNvPr>
          <p:cNvCxnSpPr>
            <a:cxnSpLocks/>
          </p:cNvCxnSpPr>
          <p:nvPr/>
        </p:nvCxnSpPr>
        <p:spPr>
          <a:xfrm flipH="1">
            <a:off x="1579506" y="1945888"/>
            <a:ext cx="3924686" cy="517521"/>
          </a:xfrm>
          <a:prstGeom prst="line">
            <a:avLst/>
          </a:prstGeom>
          <a:noFill/>
          <a:ln w="31750" cap="flat" cmpd="sng" algn="ctr">
            <a:solidFill>
              <a:srgbClr val="4472C4">
                <a:lumMod val="40000"/>
                <a:lumOff val="60000"/>
              </a:srgbClr>
            </a:solidFill>
            <a:prstDash val="solid"/>
            <a:miter lim="800000"/>
            <a:tailEnd type="oval"/>
          </a:ln>
          <a:effectLst/>
        </p:spPr>
      </p:cxnSp>
      <p:sp>
        <p:nvSpPr>
          <p:cNvPr id="34" name="TextBox 33">
            <a:extLst>
              <a:ext uri="{FF2B5EF4-FFF2-40B4-BE49-F238E27FC236}">
                <a16:creationId xmlns:a16="http://schemas.microsoft.com/office/drawing/2014/main" id="{2691C59C-2237-46BB-69F1-FB356A01C330}"/>
              </a:ext>
            </a:extLst>
          </p:cNvPr>
          <p:cNvSpPr txBox="1"/>
          <p:nvPr/>
        </p:nvSpPr>
        <p:spPr>
          <a:xfrm>
            <a:off x="2156647" y="2085148"/>
            <a:ext cx="1483965" cy="534368"/>
          </a:xfrm>
          <a:prstGeom prst="rect">
            <a:avLst/>
          </a:prstGeom>
          <a:solidFill>
            <a:sysClr val="window" lastClr="FFFFFF"/>
          </a:solidFill>
          <a:ln>
            <a:solidFill>
              <a:srgbClr val="4472C4">
                <a:lumMod val="40000"/>
                <a:lumOff val="60000"/>
              </a:srgbClr>
            </a:solidFill>
          </a:ln>
        </p:spPr>
        <p:txBody>
          <a:bodyPr wrap="square" lIns="72000" tIns="36000" rIns="72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Tool Developers</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1" u="none" strike="noStrike" kern="0" cap="none" spc="0" normalizeH="0" baseline="0" noProof="0" dirty="0">
                <a:ln>
                  <a:noFill/>
                </a:ln>
                <a:solidFill>
                  <a:srgbClr val="1755A6"/>
                </a:solidFill>
                <a:effectLst/>
                <a:uLnTx/>
                <a:uFillTx/>
                <a:latin typeface="Arial" panose="020B0604020202020204" pitchFamily="34" charset="0"/>
                <a:cs typeface="Arial" panose="020B0604020202020204" pitchFamily="34" charset="0"/>
              </a:rPr>
              <a:t>How can I make my tools fit those of others?</a:t>
            </a:r>
          </a:p>
        </p:txBody>
      </p:sp>
      <p:pic>
        <p:nvPicPr>
          <p:cNvPr id="35" name="Picture 34" descr="A planet in space&#10;&#10;Description automatically generated with low confidence">
            <a:extLst>
              <a:ext uri="{FF2B5EF4-FFF2-40B4-BE49-F238E27FC236}">
                <a16:creationId xmlns:a16="http://schemas.microsoft.com/office/drawing/2014/main" id="{7DADD0C6-EDF1-2D33-E48C-FBE9F1F6378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367875" y="912665"/>
            <a:ext cx="3091995" cy="1530819"/>
          </a:xfrm>
          <a:prstGeom prst="rect">
            <a:avLst/>
          </a:prstGeom>
        </p:spPr>
      </p:pic>
      <p:pic>
        <p:nvPicPr>
          <p:cNvPr id="36" name="Picture 35" descr="A picture containing text, clipart&#10;&#10;Description automatically generated">
            <a:extLst>
              <a:ext uri="{FF2B5EF4-FFF2-40B4-BE49-F238E27FC236}">
                <a16:creationId xmlns:a16="http://schemas.microsoft.com/office/drawing/2014/main" id="{3DA093A2-1ACD-FEB9-4BE0-15593E2CF254}"/>
              </a:ext>
            </a:extLst>
          </p:cNvPr>
          <p:cNvPicPr>
            <a:picLocks noChangeAspect="1"/>
          </p:cNvPicPr>
          <p:nvPr/>
        </p:nvPicPr>
        <p:blipFill rotWithShape="1">
          <a:blip r:embed="rId12">
            <a:clrChange>
              <a:clrFrom>
                <a:srgbClr val="FEFEFE"/>
              </a:clrFrom>
              <a:clrTo>
                <a:srgbClr val="FEFEFE">
                  <a:alpha val="0"/>
                </a:srgbClr>
              </a:clrTo>
            </a:clrChange>
            <a:extLst>
              <a:ext uri="{28A0092B-C50C-407E-A947-70E740481C1C}">
                <a14:useLocalDpi xmlns:a14="http://schemas.microsoft.com/office/drawing/2010/main" val="0"/>
              </a:ext>
            </a:extLst>
          </a:blip>
          <a:srcRect t="15944" b="29575"/>
          <a:stretch/>
        </p:blipFill>
        <p:spPr>
          <a:xfrm>
            <a:off x="5837775" y="1529700"/>
            <a:ext cx="2090900" cy="467497"/>
          </a:xfrm>
          <a:prstGeom prst="rect">
            <a:avLst/>
          </a:prstGeom>
          <a:ln>
            <a:noFill/>
          </a:ln>
        </p:spPr>
      </p:pic>
      <p:pic>
        <p:nvPicPr>
          <p:cNvPr id="37" name="Picture 36" descr="A blue background with yellow stars&#10;&#10;Description automatically generated with low confidence">
            <a:extLst>
              <a:ext uri="{FF2B5EF4-FFF2-40B4-BE49-F238E27FC236}">
                <a16:creationId xmlns:a16="http://schemas.microsoft.com/office/drawing/2014/main" id="{68C84A5B-009D-E12B-F3B7-F2D303C4370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84192" y="1137454"/>
            <a:ext cx="474693" cy="316462"/>
          </a:xfrm>
          <a:prstGeom prst="rect">
            <a:avLst/>
          </a:prstGeom>
        </p:spPr>
      </p:pic>
      <p:sp>
        <p:nvSpPr>
          <p:cNvPr id="39" name="TextBox 38">
            <a:extLst>
              <a:ext uri="{FF2B5EF4-FFF2-40B4-BE49-F238E27FC236}">
                <a16:creationId xmlns:a16="http://schemas.microsoft.com/office/drawing/2014/main" id="{BE4B7AAA-9446-FD02-F477-A4A03619CCBB}"/>
              </a:ext>
            </a:extLst>
          </p:cNvPr>
          <p:cNvSpPr txBox="1"/>
          <p:nvPr/>
        </p:nvSpPr>
        <p:spPr>
          <a:xfrm>
            <a:off x="11184889" y="5661876"/>
            <a:ext cx="758825" cy="165036"/>
          </a:xfrm>
          <a:prstGeom prst="rect">
            <a:avLst/>
          </a:prstGeom>
          <a:noFill/>
          <a:ln>
            <a:noFill/>
          </a:ln>
        </p:spPr>
        <p:txBody>
          <a:bodyPr wrap="square" lIns="72000" tIns="36000" rIns="72000" bIns="3600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600" i="0" u="none" strike="noStrike" kern="0" cap="none" spc="0" normalizeH="0" baseline="0" noProof="0" dirty="0">
                <a:ln>
                  <a:noFill/>
                </a:ln>
                <a:effectLst/>
                <a:uLnTx/>
                <a:uFillTx/>
                <a:latin typeface="Arial" panose="020B0604020202020204" pitchFamily="34" charset="0"/>
                <a:cs typeface="Arial" panose="020B0604020202020204" pitchFamily="34" charset="0"/>
              </a:rPr>
              <a:t>© SUNRISE</a:t>
            </a:r>
            <a:endParaRPr kumimoji="0" lang="en-GB" sz="600" i="1"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4648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r>
              <a:rPr lang="en-US"/>
              <a:t>  </a:t>
            </a:r>
            <a:fld id="{26D6D9C6-4807-9F4E-A307-26F659C0AC38}" type="slidenum">
              <a:rPr lang="en-US" smtClean="0"/>
              <a:pPr/>
              <a:t>9</a:t>
            </a:fld>
            <a:r>
              <a:rPr lang="en-US"/>
              <a:t> </a:t>
            </a:r>
            <a:endParaRPr lang="en-US" dirty="0"/>
          </a:p>
        </p:txBody>
      </p:sp>
      <p:sp>
        <p:nvSpPr>
          <p:cNvPr id="3" name="Title 6">
            <a:extLst>
              <a:ext uri="{FF2B5EF4-FFF2-40B4-BE49-F238E27FC236}">
                <a16:creationId xmlns:a16="http://schemas.microsoft.com/office/drawing/2014/main" id="{164D5F6F-2E86-4AF5-A395-7E7365EF1383}"/>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600" dirty="0">
                <a:solidFill>
                  <a:srgbClr val="1755A6"/>
                </a:solidFill>
                <a:latin typeface="DINPro-Bold"/>
              </a:rPr>
              <a:t>Workplan</a:t>
            </a:r>
          </a:p>
        </p:txBody>
      </p:sp>
      <p:pic>
        <p:nvPicPr>
          <p:cNvPr id="2" name="Picture 1">
            <a:extLst>
              <a:ext uri="{FF2B5EF4-FFF2-40B4-BE49-F238E27FC236}">
                <a16:creationId xmlns:a16="http://schemas.microsoft.com/office/drawing/2014/main" id="{BEA8D9E2-7465-936F-4EC8-B4FD49463491}"/>
              </a:ext>
            </a:extLst>
          </p:cNvPr>
          <p:cNvPicPr>
            <a:picLocks noChangeAspect="1"/>
          </p:cNvPicPr>
          <p:nvPr/>
        </p:nvPicPr>
        <p:blipFill>
          <a:blip r:embed="rId3"/>
          <a:stretch>
            <a:fillRect/>
          </a:stretch>
        </p:blipFill>
        <p:spPr>
          <a:xfrm>
            <a:off x="203687" y="840160"/>
            <a:ext cx="10695185" cy="5477512"/>
          </a:xfrm>
          <a:prstGeom prst="rect">
            <a:avLst/>
          </a:prstGeom>
        </p:spPr>
      </p:pic>
      <p:sp>
        <p:nvSpPr>
          <p:cNvPr id="34" name="CuadroTexto 71">
            <a:extLst>
              <a:ext uri="{FF2B5EF4-FFF2-40B4-BE49-F238E27FC236}">
                <a16:creationId xmlns:a16="http://schemas.microsoft.com/office/drawing/2014/main" id="{BD51AB2F-D707-2963-4F8D-D939BCF263D3}"/>
              </a:ext>
            </a:extLst>
          </p:cNvPr>
          <p:cNvSpPr txBox="1"/>
          <p:nvPr/>
        </p:nvSpPr>
        <p:spPr>
          <a:xfrm>
            <a:off x="9116289" y="4069554"/>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WP2</a:t>
            </a:r>
          </a:p>
        </p:txBody>
      </p:sp>
      <p:sp>
        <p:nvSpPr>
          <p:cNvPr id="35" name="Rectangle 34">
            <a:extLst>
              <a:ext uri="{FF2B5EF4-FFF2-40B4-BE49-F238E27FC236}">
                <a16:creationId xmlns:a16="http://schemas.microsoft.com/office/drawing/2014/main" id="{5A9B9F35-350A-2AE9-3394-1692F21A1A95}"/>
              </a:ext>
            </a:extLst>
          </p:cNvPr>
          <p:cNvSpPr>
            <a:spLocks noChangeArrowheads="1"/>
          </p:cNvSpPr>
          <p:nvPr/>
        </p:nvSpPr>
        <p:spPr bwMode="auto">
          <a:xfrm>
            <a:off x="10093068" y="4353922"/>
            <a:ext cx="1938660" cy="201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nchor="t">
            <a:spAutoFit/>
          </a:bodyPr>
          <a:lstStyle>
            <a:lvl1pPr>
              <a:defRPr>
                <a:solidFill>
                  <a:srgbClr val="807570"/>
                </a:solidFill>
                <a:latin typeface="Arial" charset="0"/>
                <a:cs typeface="Arial" charset="0"/>
              </a:defRPr>
            </a:lvl1pPr>
            <a:lvl2pPr marL="742950" indent="-285750">
              <a:defRPr>
                <a:solidFill>
                  <a:srgbClr val="807570"/>
                </a:solidFill>
                <a:latin typeface="Arial" charset="0"/>
                <a:cs typeface="Arial" charset="0"/>
              </a:defRPr>
            </a:lvl2pPr>
            <a:lvl3pPr marL="1143000" indent="-228600">
              <a:defRPr>
                <a:solidFill>
                  <a:srgbClr val="807570"/>
                </a:solidFill>
                <a:latin typeface="Arial" charset="0"/>
                <a:cs typeface="Arial" charset="0"/>
              </a:defRPr>
            </a:lvl3pPr>
            <a:lvl4pPr marL="1600200" indent="-228600">
              <a:defRPr>
                <a:solidFill>
                  <a:srgbClr val="807570"/>
                </a:solidFill>
                <a:latin typeface="Arial" charset="0"/>
                <a:cs typeface="Arial" charset="0"/>
              </a:defRPr>
            </a:lvl4pPr>
            <a:lvl5pPr marL="2057400" indent="-228600">
              <a:defRPr>
                <a:solidFill>
                  <a:srgbClr val="807570"/>
                </a:solidFill>
                <a:latin typeface="Arial" charset="0"/>
                <a:cs typeface="Arial" charset="0"/>
              </a:defRPr>
            </a:lvl5pPr>
            <a:lvl6pPr marL="2514600" indent="-228600" algn="ctr" eaLnBrk="0" fontAlgn="base" hangingPunct="0">
              <a:spcBef>
                <a:spcPct val="50000"/>
              </a:spcBef>
              <a:spcAft>
                <a:spcPct val="0"/>
              </a:spcAft>
              <a:defRPr>
                <a:solidFill>
                  <a:srgbClr val="807570"/>
                </a:solidFill>
                <a:latin typeface="Arial" charset="0"/>
                <a:cs typeface="Arial" charset="0"/>
              </a:defRPr>
            </a:lvl6pPr>
            <a:lvl7pPr marL="2971800" indent="-228600" algn="ctr" eaLnBrk="0" fontAlgn="base" hangingPunct="0">
              <a:spcBef>
                <a:spcPct val="50000"/>
              </a:spcBef>
              <a:spcAft>
                <a:spcPct val="0"/>
              </a:spcAft>
              <a:defRPr>
                <a:solidFill>
                  <a:srgbClr val="807570"/>
                </a:solidFill>
                <a:latin typeface="Arial" charset="0"/>
                <a:cs typeface="Arial" charset="0"/>
              </a:defRPr>
            </a:lvl7pPr>
            <a:lvl8pPr marL="3429000" indent="-228600" algn="ctr" eaLnBrk="0" fontAlgn="base" hangingPunct="0">
              <a:spcBef>
                <a:spcPct val="50000"/>
              </a:spcBef>
              <a:spcAft>
                <a:spcPct val="0"/>
              </a:spcAft>
              <a:defRPr>
                <a:solidFill>
                  <a:srgbClr val="807570"/>
                </a:solidFill>
                <a:latin typeface="Arial" charset="0"/>
                <a:cs typeface="Arial" charset="0"/>
              </a:defRPr>
            </a:lvl8pPr>
            <a:lvl9pPr marL="3886200" indent="-228600" algn="ctr" eaLnBrk="0" fontAlgn="base" hangingPunct="0">
              <a:spcBef>
                <a:spcPct val="50000"/>
              </a:spcBef>
              <a:spcAft>
                <a:spcPct val="0"/>
              </a:spcAft>
              <a:defRPr>
                <a:solidFill>
                  <a:srgbClr val="807570"/>
                </a:solidFill>
                <a:latin typeface="Arial" charset="0"/>
                <a:cs typeface="Arial" charset="0"/>
              </a:defRPr>
            </a:lvl9pPr>
          </a:lstStyle>
          <a:p>
            <a:pPr marL="0" marR="0" lvl="0" indent="0" defTabSz="914400" eaLnBrk="1" fontAlgn="t" latinLnBrk="0" hangingPunct="1">
              <a:spcBef>
                <a:spcPts val="0"/>
              </a:spcBef>
              <a:spcAft>
                <a:spcPts val="0"/>
              </a:spcAft>
              <a:buClrTx/>
              <a:buSzTx/>
              <a:buFontTx/>
              <a:buNone/>
              <a:tabLst/>
              <a:defRPr/>
            </a:pPr>
            <a:r>
              <a:rPr kumimoji="0" lang="en-US" sz="1400" b="1" i="0" u="none" strike="noStrike" kern="0" cap="none" spc="0" normalizeH="0" baseline="0" noProof="0" dirty="0">
                <a:ln>
                  <a:noFill/>
                </a:ln>
                <a:solidFill>
                  <a:srgbClr val="1755A6"/>
                </a:solidFill>
                <a:effectLst/>
                <a:uLnTx/>
                <a:uFillTx/>
                <a:latin typeface="DINPro-Bold"/>
                <a:cs typeface="Arial" panose="020B0604020202020204" pitchFamily="34" charset="0"/>
              </a:rPr>
              <a:t>WP1 </a:t>
            </a:r>
            <a:r>
              <a:rPr kumimoji="0" lang="en-US" sz="1400" b="0" i="0" u="none" strike="noStrike" kern="0" cap="none" spc="0" normalizeH="0" baseline="0" noProof="0" dirty="0">
                <a:ln>
                  <a:noFill/>
                </a:ln>
                <a:solidFill>
                  <a:srgbClr val="1755A6"/>
                </a:solidFill>
                <a:effectLst/>
                <a:uLnTx/>
                <a:uFillTx/>
                <a:latin typeface="DINPro-Bold"/>
                <a:cs typeface="Arial" panose="020B0604020202020204" pitchFamily="34" charset="0"/>
              </a:rPr>
              <a:t>– Management</a:t>
            </a:r>
          </a:p>
          <a:p>
            <a:pPr marL="0" marR="0" lvl="0" indent="0" defTabSz="914400" eaLnBrk="1" fontAlgn="t" latinLnBrk="0" hangingPunct="1">
              <a:spcBef>
                <a:spcPts val="0"/>
              </a:spcBef>
              <a:spcAft>
                <a:spcPts val="0"/>
              </a:spcAft>
              <a:buClrTx/>
              <a:buSzTx/>
              <a:buFontTx/>
              <a:buNone/>
              <a:tabLst/>
              <a:defRPr/>
            </a:pPr>
            <a:r>
              <a:rPr kumimoji="0" lang="en-US" sz="1400" b="1" i="0" u="none" strike="noStrike" kern="0" cap="none" spc="0" normalizeH="0" baseline="0" noProof="0" dirty="0">
                <a:ln>
                  <a:noFill/>
                </a:ln>
                <a:solidFill>
                  <a:srgbClr val="1755A6"/>
                </a:solidFill>
                <a:effectLst/>
                <a:uLnTx/>
                <a:uFillTx/>
                <a:latin typeface="DINPro-Bold"/>
                <a:cs typeface="Arial" panose="020B0604020202020204" pitchFamily="34" charset="0"/>
              </a:rPr>
              <a:t>WP2</a:t>
            </a:r>
            <a:r>
              <a:rPr kumimoji="0" lang="en-US" sz="1400" b="0" i="0" u="none" strike="noStrike" kern="0" cap="none" spc="0" normalizeH="0" baseline="0" noProof="0" dirty="0">
                <a:ln>
                  <a:noFill/>
                </a:ln>
                <a:solidFill>
                  <a:srgbClr val="1755A6"/>
                </a:solidFill>
                <a:effectLst/>
                <a:uLnTx/>
                <a:uFillTx/>
                <a:latin typeface="DINPro-Bold"/>
                <a:cs typeface="Arial" panose="020B0604020202020204" pitchFamily="34" charset="0"/>
              </a:rPr>
              <a:t> – Framework </a:t>
            </a:r>
          </a:p>
          <a:p>
            <a:pPr fontAlgn="t">
              <a:defRPr/>
            </a:pPr>
            <a:r>
              <a:rPr kumimoji="0" lang="en-GB" sz="1400" b="1" i="0" u="none" strike="noStrike" kern="1200" cap="none" spc="0" normalizeH="0" baseline="0" noProof="0" dirty="0">
                <a:ln>
                  <a:noFill/>
                </a:ln>
                <a:solidFill>
                  <a:srgbClr val="1755A6"/>
                </a:solidFill>
                <a:effectLst/>
                <a:uLnTx/>
                <a:uFillTx/>
                <a:latin typeface="DINPro-Bold"/>
                <a:ea typeface="+mj-ea"/>
                <a:cs typeface="+mj-cs"/>
              </a:rPr>
              <a:t>WP3 </a:t>
            </a:r>
            <a:r>
              <a:rPr kumimoji="0" lang="en-GB" sz="1400" b="0" i="0" u="none" strike="noStrike" kern="1200" cap="none" spc="0" normalizeH="0" baseline="0" noProof="0" dirty="0">
                <a:ln>
                  <a:noFill/>
                </a:ln>
                <a:solidFill>
                  <a:srgbClr val="1755A6"/>
                </a:solidFill>
                <a:effectLst/>
                <a:uLnTx/>
                <a:uFillTx/>
                <a:latin typeface="DINPro-Bold"/>
                <a:ea typeface="+mj-ea"/>
                <a:cs typeface="+mj-cs"/>
              </a:rPr>
              <a:t>– Method  </a:t>
            </a:r>
          </a:p>
          <a:p>
            <a:pPr fontAlgn="t">
              <a:defRPr/>
            </a:pPr>
            <a:r>
              <a:rPr kumimoji="0" lang="en-GB" sz="1400" b="1" i="0" u="none" strike="noStrike" kern="1200" cap="none" spc="0" normalizeH="0" baseline="0" noProof="0" dirty="0">
                <a:ln>
                  <a:noFill/>
                </a:ln>
                <a:solidFill>
                  <a:srgbClr val="1755A6"/>
                </a:solidFill>
                <a:effectLst/>
                <a:uLnTx/>
                <a:uFillTx/>
                <a:latin typeface="DINPro-Bold"/>
                <a:ea typeface="+mj-ea"/>
                <a:cs typeface="+mj-cs"/>
              </a:rPr>
              <a:t>WP4 </a:t>
            </a:r>
            <a:r>
              <a:rPr kumimoji="0" lang="en-GB" sz="1400" b="0" i="0" u="none" strike="noStrike" kern="1200" cap="none" spc="0" normalizeH="0" baseline="0" noProof="0" dirty="0">
                <a:ln>
                  <a:noFill/>
                </a:ln>
                <a:solidFill>
                  <a:srgbClr val="1755A6"/>
                </a:solidFill>
                <a:effectLst/>
                <a:uLnTx/>
                <a:uFillTx/>
                <a:latin typeface="DINPro-Bold"/>
                <a:ea typeface="+mj-ea"/>
                <a:cs typeface="+mj-cs"/>
              </a:rPr>
              <a:t>– Toolchain   </a:t>
            </a:r>
          </a:p>
          <a:p>
            <a:pPr fontAlgn="t">
              <a:defRPr/>
            </a:pPr>
            <a:r>
              <a:rPr kumimoji="0" lang="en-GB" sz="1400" b="1" i="0" u="none" strike="noStrike" kern="1200" cap="none" spc="0" normalizeH="0" baseline="0" noProof="0" dirty="0">
                <a:ln>
                  <a:noFill/>
                </a:ln>
                <a:solidFill>
                  <a:srgbClr val="1755A6"/>
                </a:solidFill>
                <a:effectLst/>
                <a:uLnTx/>
                <a:uFillTx/>
                <a:latin typeface="DINPro-Bold"/>
                <a:ea typeface="+mj-ea"/>
                <a:cs typeface="+mj-cs"/>
              </a:rPr>
              <a:t>WP5 </a:t>
            </a:r>
            <a:r>
              <a:rPr kumimoji="0" lang="en-GB" sz="1400" b="0" i="0" u="none" strike="noStrike" kern="1200" cap="none" spc="0" normalizeH="0" baseline="0" noProof="0" dirty="0">
                <a:ln>
                  <a:noFill/>
                </a:ln>
                <a:solidFill>
                  <a:srgbClr val="1755A6"/>
                </a:solidFill>
                <a:effectLst/>
                <a:uLnTx/>
                <a:uFillTx/>
                <a:latin typeface="DINPro-Bold"/>
                <a:ea typeface="+mj-ea"/>
                <a:cs typeface="+mj-cs"/>
              </a:rPr>
              <a:t>– Ontology   </a:t>
            </a:r>
          </a:p>
          <a:p>
            <a:pPr fontAlgn="t">
              <a:defRPr/>
            </a:pPr>
            <a:r>
              <a:rPr kumimoji="0" lang="en-GB" sz="1400" b="1" i="0" u="none" strike="noStrike" kern="1200" cap="none" spc="0" normalizeH="0" baseline="0" noProof="0" dirty="0">
                <a:ln>
                  <a:noFill/>
                </a:ln>
                <a:solidFill>
                  <a:srgbClr val="1755A6"/>
                </a:solidFill>
                <a:effectLst/>
                <a:uLnTx/>
                <a:uFillTx/>
                <a:latin typeface="DINPro-Bold"/>
                <a:ea typeface="+mj-ea"/>
                <a:cs typeface="+mj-cs"/>
              </a:rPr>
              <a:t>WP6</a:t>
            </a:r>
            <a:r>
              <a:rPr kumimoji="0" lang="en-GB" sz="1400" b="0" i="0" u="none" strike="noStrike" kern="1200" cap="none" spc="0" normalizeH="0" baseline="0" noProof="0" dirty="0">
                <a:ln>
                  <a:noFill/>
                </a:ln>
                <a:solidFill>
                  <a:srgbClr val="1755A6"/>
                </a:solidFill>
                <a:effectLst/>
                <a:uLnTx/>
                <a:uFillTx/>
                <a:latin typeface="DINPro-Bold"/>
                <a:ea typeface="+mj-ea"/>
                <a:cs typeface="+mj-cs"/>
              </a:rPr>
              <a:t> – </a:t>
            </a:r>
            <a:r>
              <a:rPr lang="en-GB" sz="1400" dirty="0">
                <a:solidFill>
                  <a:srgbClr val="1755A6"/>
                </a:solidFill>
                <a:latin typeface="DINPro-Bold"/>
                <a:ea typeface="+mj-ea"/>
                <a:cs typeface="+mj-cs"/>
              </a:rPr>
              <a:t>Data framework</a:t>
            </a:r>
          </a:p>
          <a:p>
            <a:pPr fontAlgn="t">
              <a:defRPr/>
            </a:pPr>
            <a:r>
              <a:rPr kumimoji="0" lang="en-GB" sz="1400" b="1" i="0" u="none" strike="noStrike" kern="1200" cap="none" spc="0" normalizeH="0" baseline="0" noProof="0" dirty="0">
                <a:ln>
                  <a:noFill/>
                </a:ln>
                <a:solidFill>
                  <a:srgbClr val="1755A6"/>
                </a:solidFill>
                <a:effectLst/>
                <a:uLnTx/>
                <a:uFillTx/>
                <a:latin typeface="DINPro-Bold"/>
                <a:ea typeface="+mj-ea"/>
                <a:cs typeface="+mj-cs"/>
              </a:rPr>
              <a:t>WP7</a:t>
            </a:r>
            <a:r>
              <a:rPr kumimoji="0" lang="en-GB" sz="1400" b="0" i="0" u="none" strike="noStrike" kern="1200" cap="none" spc="0" normalizeH="0" baseline="0" noProof="0" dirty="0">
                <a:ln>
                  <a:noFill/>
                </a:ln>
                <a:solidFill>
                  <a:srgbClr val="1755A6"/>
                </a:solidFill>
                <a:effectLst/>
                <a:uLnTx/>
                <a:uFillTx/>
                <a:latin typeface="DINPro-Bold"/>
                <a:ea typeface="+mj-ea"/>
                <a:cs typeface="+mj-cs"/>
              </a:rPr>
              <a:t> – Demonstration</a:t>
            </a:r>
          </a:p>
          <a:p>
            <a:pPr fontAlgn="t">
              <a:defRPr/>
            </a:pPr>
            <a:r>
              <a:rPr kumimoji="0" lang="en-GB" sz="1400" b="1" i="0" u="none" strike="noStrike" kern="1200" cap="none" spc="0" normalizeH="0" baseline="0" noProof="0" dirty="0">
                <a:ln>
                  <a:noFill/>
                </a:ln>
                <a:solidFill>
                  <a:srgbClr val="1755A6"/>
                </a:solidFill>
                <a:effectLst/>
                <a:uLnTx/>
                <a:uFillTx/>
                <a:latin typeface="DINPro-Bold"/>
                <a:ea typeface="+mj-ea"/>
                <a:cs typeface="+mj-cs"/>
              </a:rPr>
              <a:t>WP8</a:t>
            </a:r>
            <a:r>
              <a:rPr kumimoji="0" lang="en-GB" sz="1400" b="0" i="0" u="none" strike="noStrike" kern="1200" cap="none" spc="0" normalizeH="0" baseline="0" noProof="0" dirty="0">
                <a:ln>
                  <a:noFill/>
                </a:ln>
                <a:solidFill>
                  <a:srgbClr val="1755A6"/>
                </a:solidFill>
                <a:effectLst/>
                <a:uLnTx/>
                <a:uFillTx/>
                <a:latin typeface="DINPro-Bold"/>
                <a:ea typeface="+mj-ea"/>
                <a:cs typeface="+mj-cs"/>
              </a:rPr>
              <a:t> – Cooperation</a:t>
            </a:r>
          </a:p>
          <a:p>
            <a:pPr fontAlgn="t">
              <a:defRPr/>
            </a:pPr>
            <a:r>
              <a:rPr kumimoji="0" lang="en-GB" sz="1400" b="1" i="0" u="none" strike="noStrike" kern="1200" cap="none" spc="0" normalizeH="0" baseline="0" noProof="0" dirty="0">
                <a:ln>
                  <a:noFill/>
                </a:ln>
                <a:solidFill>
                  <a:srgbClr val="1755A6"/>
                </a:solidFill>
                <a:effectLst/>
                <a:uLnTx/>
                <a:uFillTx/>
                <a:latin typeface="DINPro-Bold"/>
                <a:ea typeface="+mj-ea"/>
                <a:cs typeface="+mj-cs"/>
              </a:rPr>
              <a:t>WP9</a:t>
            </a:r>
            <a:r>
              <a:rPr kumimoji="0" lang="en-GB" sz="1400" b="0" i="0" u="none" strike="noStrike" kern="1200" cap="none" spc="0" normalizeH="0" baseline="0" noProof="0" dirty="0">
                <a:ln>
                  <a:noFill/>
                </a:ln>
                <a:solidFill>
                  <a:srgbClr val="1755A6"/>
                </a:solidFill>
                <a:effectLst/>
                <a:uLnTx/>
                <a:uFillTx/>
                <a:latin typeface="DINPro-Bold"/>
                <a:ea typeface="+mj-ea"/>
                <a:cs typeface="+mj-cs"/>
              </a:rPr>
              <a:t> – Outreach </a:t>
            </a:r>
          </a:p>
        </p:txBody>
      </p:sp>
      <p:sp>
        <p:nvSpPr>
          <p:cNvPr id="36" name="CuadroTexto 71">
            <a:extLst>
              <a:ext uri="{FF2B5EF4-FFF2-40B4-BE49-F238E27FC236}">
                <a16:creationId xmlns:a16="http://schemas.microsoft.com/office/drawing/2014/main" id="{665E0266-E660-AE9D-C08C-C25D51348A48}"/>
              </a:ext>
            </a:extLst>
          </p:cNvPr>
          <p:cNvSpPr txBox="1"/>
          <p:nvPr/>
        </p:nvSpPr>
        <p:spPr>
          <a:xfrm>
            <a:off x="9465127" y="948109"/>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WP2</a:t>
            </a:r>
          </a:p>
        </p:txBody>
      </p:sp>
      <p:sp>
        <p:nvSpPr>
          <p:cNvPr id="37" name="CuadroTexto 71">
            <a:extLst>
              <a:ext uri="{FF2B5EF4-FFF2-40B4-BE49-F238E27FC236}">
                <a16:creationId xmlns:a16="http://schemas.microsoft.com/office/drawing/2014/main" id="{5CB35C27-09BC-B074-E471-204647D9FAD5}"/>
              </a:ext>
            </a:extLst>
          </p:cNvPr>
          <p:cNvSpPr txBox="1"/>
          <p:nvPr/>
        </p:nvSpPr>
        <p:spPr>
          <a:xfrm>
            <a:off x="10267213" y="2711590"/>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WP9</a:t>
            </a:r>
          </a:p>
        </p:txBody>
      </p:sp>
      <p:sp>
        <p:nvSpPr>
          <p:cNvPr id="38" name="CuadroTexto 71">
            <a:extLst>
              <a:ext uri="{FF2B5EF4-FFF2-40B4-BE49-F238E27FC236}">
                <a16:creationId xmlns:a16="http://schemas.microsoft.com/office/drawing/2014/main" id="{3A3387E7-239B-73C8-D2EC-EFFDB6D89E0C}"/>
              </a:ext>
            </a:extLst>
          </p:cNvPr>
          <p:cNvSpPr txBox="1"/>
          <p:nvPr/>
        </p:nvSpPr>
        <p:spPr>
          <a:xfrm>
            <a:off x="8944623" y="3228023"/>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WP5</a:t>
            </a:r>
          </a:p>
        </p:txBody>
      </p:sp>
      <p:sp>
        <p:nvSpPr>
          <p:cNvPr id="39" name="CuadroTexto 71">
            <a:extLst>
              <a:ext uri="{FF2B5EF4-FFF2-40B4-BE49-F238E27FC236}">
                <a16:creationId xmlns:a16="http://schemas.microsoft.com/office/drawing/2014/main" id="{2BFC5CA5-BF0A-D373-A12E-E94EF70EB701}"/>
              </a:ext>
            </a:extLst>
          </p:cNvPr>
          <p:cNvSpPr txBox="1"/>
          <p:nvPr/>
        </p:nvSpPr>
        <p:spPr>
          <a:xfrm>
            <a:off x="8944623" y="2950894"/>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WP5</a:t>
            </a:r>
          </a:p>
        </p:txBody>
      </p:sp>
      <p:sp>
        <p:nvSpPr>
          <p:cNvPr id="40" name="CuadroTexto 71">
            <a:extLst>
              <a:ext uri="{FF2B5EF4-FFF2-40B4-BE49-F238E27FC236}">
                <a16:creationId xmlns:a16="http://schemas.microsoft.com/office/drawing/2014/main" id="{335F8DEE-C7EE-B5D7-B87E-CEE75DA49DD2}"/>
              </a:ext>
            </a:extLst>
          </p:cNvPr>
          <p:cNvSpPr txBox="1"/>
          <p:nvPr/>
        </p:nvSpPr>
        <p:spPr>
          <a:xfrm>
            <a:off x="3553157" y="2356791"/>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WP3</a:t>
            </a:r>
          </a:p>
        </p:txBody>
      </p:sp>
      <p:sp>
        <p:nvSpPr>
          <p:cNvPr id="41" name="CuadroTexto 71">
            <a:extLst>
              <a:ext uri="{FF2B5EF4-FFF2-40B4-BE49-F238E27FC236}">
                <a16:creationId xmlns:a16="http://schemas.microsoft.com/office/drawing/2014/main" id="{9CFEBC6E-7B56-2B76-533C-0F9B65FDB415}"/>
              </a:ext>
            </a:extLst>
          </p:cNvPr>
          <p:cNvSpPr txBox="1"/>
          <p:nvPr/>
        </p:nvSpPr>
        <p:spPr>
          <a:xfrm>
            <a:off x="9465127" y="1352550"/>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WP7</a:t>
            </a:r>
          </a:p>
        </p:txBody>
      </p:sp>
      <p:sp>
        <p:nvSpPr>
          <p:cNvPr id="42" name="CuadroTexto 71">
            <a:extLst>
              <a:ext uri="{FF2B5EF4-FFF2-40B4-BE49-F238E27FC236}">
                <a16:creationId xmlns:a16="http://schemas.microsoft.com/office/drawing/2014/main" id="{B4E3E12D-FA61-EBA7-9CE9-4E3FE4B9A3F0}"/>
              </a:ext>
            </a:extLst>
          </p:cNvPr>
          <p:cNvSpPr txBox="1"/>
          <p:nvPr/>
        </p:nvSpPr>
        <p:spPr>
          <a:xfrm>
            <a:off x="5312044" y="1914836"/>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WP7</a:t>
            </a:r>
          </a:p>
        </p:txBody>
      </p:sp>
      <p:sp>
        <p:nvSpPr>
          <p:cNvPr id="43" name="CuadroTexto 71">
            <a:extLst>
              <a:ext uri="{FF2B5EF4-FFF2-40B4-BE49-F238E27FC236}">
                <a16:creationId xmlns:a16="http://schemas.microsoft.com/office/drawing/2014/main" id="{98073D20-D7A0-4CEE-DCB3-6CED13686227}"/>
              </a:ext>
            </a:extLst>
          </p:cNvPr>
          <p:cNvSpPr txBox="1"/>
          <p:nvPr/>
        </p:nvSpPr>
        <p:spPr>
          <a:xfrm>
            <a:off x="3553157" y="2645825"/>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WP3</a:t>
            </a:r>
          </a:p>
        </p:txBody>
      </p:sp>
      <p:sp>
        <p:nvSpPr>
          <p:cNvPr id="44" name="CuadroTexto 71">
            <a:extLst>
              <a:ext uri="{FF2B5EF4-FFF2-40B4-BE49-F238E27FC236}">
                <a16:creationId xmlns:a16="http://schemas.microsoft.com/office/drawing/2014/main" id="{B2B66B72-7C5B-0071-DDF1-0B5553B7BCD8}"/>
              </a:ext>
            </a:extLst>
          </p:cNvPr>
          <p:cNvSpPr txBox="1"/>
          <p:nvPr/>
        </p:nvSpPr>
        <p:spPr>
          <a:xfrm>
            <a:off x="3553157" y="2945555"/>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WP3</a:t>
            </a:r>
          </a:p>
        </p:txBody>
      </p:sp>
      <p:sp>
        <p:nvSpPr>
          <p:cNvPr id="45" name="CuadroTexto 71">
            <a:extLst>
              <a:ext uri="{FF2B5EF4-FFF2-40B4-BE49-F238E27FC236}">
                <a16:creationId xmlns:a16="http://schemas.microsoft.com/office/drawing/2014/main" id="{CB860012-0826-1661-D74A-56BD47F2DD20}"/>
              </a:ext>
            </a:extLst>
          </p:cNvPr>
          <p:cNvSpPr txBox="1"/>
          <p:nvPr/>
        </p:nvSpPr>
        <p:spPr>
          <a:xfrm>
            <a:off x="3553157" y="3224214"/>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WP4</a:t>
            </a:r>
          </a:p>
        </p:txBody>
      </p:sp>
      <p:sp>
        <p:nvSpPr>
          <p:cNvPr id="46" name="CuadroTexto 71">
            <a:extLst>
              <a:ext uri="{FF2B5EF4-FFF2-40B4-BE49-F238E27FC236}">
                <a16:creationId xmlns:a16="http://schemas.microsoft.com/office/drawing/2014/main" id="{E273B35A-7997-6632-8BC3-AE2C7230EB8A}"/>
              </a:ext>
            </a:extLst>
          </p:cNvPr>
          <p:cNvSpPr txBox="1"/>
          <p:nvPr/>
        </p:nvSpPr>
        <p:spPr>
          <a:xfrm>
            <a:off x="8944623" y="2356791"/>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WP6</a:t>
            </a:r>
          </a:p>
        </p:txBody>
      </p:sp>
      <p:sp>
        <p:nvSpPr>
          <p:cNvPr id="47" name="CuadroTexto 71">
            <a:extLst>
              <a:ext uri="{FF2B5EF4-FFF2-40B4-BE49-F238E27FC236}">
                <a16:creationId xmlns:a16="http://schemas.microsoft.com/office/drawing/2014/main" id="{F570F7CA-FF1B-CC48-A2CB-78827CDB751A}"/>
              </a:ext>
            </a:extLst>
          </p:cNvPr>
          <p:cNvSpPr txBox="1"/>
          <p:nvPr/>
        </p:nvSpPr>
        <p:spPr>
          <a:xfrm>
            <a:off x="3168788" y="5010209"/>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WP3</a:t>
            </a:r>
          </a:p>
        </p:txBody>
      </p:sp>
      <p:sp>
        <p:nvSpPr>
          <p:cNvPr id="48" name="CuadroTexto 71">
            <a:extLst>
              <a:ext uri="{FF2B5EF4-FFF2-40B4-BE49-F238E27FC236}">
                <a16:creationId xmlns:a16="http://schemas.microsoft.com/office/drawing/2014/main" id="{67F199DA-1AD3-1835-BC9D-5914F4B15448}"/>
              </a:ext>
            </a:extLst>
          </p:cNvPr>
          <p:cNvSpPr txBox="1"/>
          <p:nvPr/>
        </p:nvSpPr>
        <p:spPr>
          <a:xfrm>
            <a:off x="8944623" y="2652224"/>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WP6</a:t>
            </a:r>
          </a:p>
        </p:txBody>
      </p:sp>
      <p:sp>
        <p:nvSpPr>
          <p:cNvPr id="49" name="CuadroTexto 71">
            <a:extLst>
              <a:ext uri="{FF2B5EF4-FFF2-40B4-BE49-F238E27FC236}">
                <a16:creationId xmlns:a16="http://schemas.microsoft.com/office/drawing/2014/main" id="{E15E353D-9462-79BA-0A66-4A05A21E2318}"/>
              </a:ext>
            </a:extLst>
          </p:cNvPr>
          <p:cNvSpPr txBox="1"/>
          <p:nvPr/>
        </p:nvSpPr>
        <p:spPr>
          <a:xfrm>
            <a:off x="7057095" y="2652224"/>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WP5</a:t>
            </a:r>
          </a:p>
        </p:txBody>
      </p:sp>
      <p:sp>
        <p:nvSpPr>
          <p:cNvPr id="50" name="CuadroTexto 71">
            <a:extLst>
              <a:ext uri="{FF2B5EF4-FFF2-40B4-BE49-F238E27FC236}">
                <a16:creationId xmlns:a16="http://schemas.microsoft.com/office/drawing/2014/main" id="{4DDC0769-5561-D216-B693-5579C4793795}"/>
              </a:ext>
            </a:extLst>
          </p:cNvPr>
          <p:cNvSpPr txBox="1"/>
          <p:nvPr/>
        </p:nvSpPr>
        <p:spPr>
          <a:xfrm>
            <a:off x="3168788" y="5199221"/>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WP4</a:t>
            </a:r>
          </a:p>
        </p:txBody>
      </p:sp>
      <p:sp>
        <p:nvSpPr>
          <p:cNvPr id="51" name="CuadroTexto 71">
            <a:extLst>
              <a:ext uri="{FF2B5EF4-FFF2-40B4-BE49-F238E27FC236}">
                <a16:creationId xmlns:a16="http://schemas.microsoft.com/office/drawing/2014/main" id="{AAA327BD-654C-DC53-23F3-4B988F9088B6}"/>
              </a:ext>
            </a:extLst>
          </p:cNvPr>
          <p:cNvSpPr txBox="1"/>
          <p:nvPr/>
        </p:nvSpPr>
        <p:spPr>
          <a:xfrm>
            <a:off x="5297169" y="5010209"/>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WP2</a:t>
            </a:r>
          </a:p>
        </p:txBody>
      </p:sp>
      <p:sp>
        <p:nvSpPr>
          <p:cNvPr id="52" name="CuadroTexto 71">
            <a:extLst>
              <a:ext uri="{FF2B5EF4-FFF2-40B4-BE49-F238E27FC236}">
                <a16:creationId xmlns:a16="http://schemas.microsoft.com/office/drawing/2014/main" id="{0EE423C5-C11F-9F1A-167A-09C129019BE6}"/>
              </a:ext>
            </a:extLst>
          </p:cNvPr>
          <p:cNvSpPr txBox="1"/>
          <p:nvPr/>
        </p:nvSpPr>
        <p:spPr>
          <a:xfrm>
            <a:off x="7537959" y="5010209"/>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WP6</a:t>
            </a:r>
          </a:p>
        </p:txBody>
      </p:sp>
      <p:sp>
        <p:nvSpPr>
          <p:cNvPr id="53" name="CuadroTexto 71">
            <a:extLst>
              <a:ext uri="{FF2B5EF4-FFF2-40B4-BE49-F238E27FC236}">
                <a16:creationId xmlns:a16="http://schemas.microsoft.com/office/drawing/2014/main" id="{F0E4F9AF-1911-7BAD-3FE2-3D783845B207}"/>
              </a:ext>
            </a:extLst>
          </p:cNvPr>
          <p:cNvSpPr txBox="1"/>
          <p:nvPr/>
        </p:nvSpPr>
        <p:spPr>
          <a:xfrm>
            <a:off x="9415942" y="5010209"/>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WP7</a:t>
            </a:r>
          </a:p>
        </p:txBody>
      </p:sp>
      <p:sp>
        <p:nvSpPr>
          <p:cNvPr id="54" name="CuadroTexto 71">
            <a:extLst>
              <a:ext uri="{FF2B5EF4-FFF2-40B4-BE49-F238E27FC236}">
                <a16:creationId xmlns:a16="http://schemas.microsoft.com/office/drawing/2014/main" id="{0197B4FA-3D01-0704-F266-8871929119EB}"/>
              </a:ext>
            </a:extLst>
          </p:cNvPr>
          <p:cNvSpPr txBox="1"/>
          <p:nvPr/>
        </p:nvSpPr>
        <p:spPr>
          <a:xfrm>
            <a:off x="9318635" y="6150967"/>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WP9</a:t>
            </a:r>
          </a:p>
        </p:txBody>
      </p:sp>
      <p:sp>
        <p:nvSpPr>
          <p:cNvPr id="55" name="CuadroTexto 71">
            <a:extLst>
              <a:ext uri="{FF2B5EF4-FFF2-40B4-BE49-F238E27FC236}">
                <a16:creationId xmlns:a16="http://schemas.microsoft.com/office/drawing/2014/main" id="{5A044CBD-7B12-3FB3-464D-ACCAB1B9FCF9}"/>
              </a:ext>
            </a:extLst>
          </p:cNvPr>
          <p:cNvSpPr txBox="1"/>
          <p:nvPr/>
        </p:nvSpPr>
        <p:spPr>
          <a:xfrm>
            <a:off x="7854960" y="6152823"/>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WP8</a:t>
            </a:r>
          </a:p>
        </p:txBody>
      </p:sp>
      <p:sp>
        <p:nvSpPr>
          <p:cNvPr id="56" name="CuadroTexto 71">
            <a:extLst>
              <a:ext uri="{FF2B5EF4-FFF2-40B4-BE49-F238E27FC236}">
                <a16:creationId xmlns:a16="http://schemas.microsoft.com/office/drawing/2014/main" id="{AD7AEC92-7D85-EF92-8040-7B41DE22B443}"/>
              </a:ext>
            </a:extLst>
          </p:cNvPr>
          <p:cNvSpPr txBox="1"/>
          <p:nvPr/>
        </p:nvSpPr>
        <p:spPr>
          <a:xfrm>
            <a:off x="5911860" y="6148772"/>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WP8</a:t>
            </a:r>
          </a:p>
        </p:txBody>
      </p:sp>
      <p:sp>
        <p:nvSpPr>
          <p:cNvPr id="57" name="CuadroTexto 71">
            <a:extLst>
              <a:ext uri="{FF2B5EF4-FFF2-40B4-BE49-F238E27FC236}">
                <a16:creationId xmlns:a16="http://schemas.microsoft.com/office/drawing/2014/main" id="{FA26CD0E-702E-C16C-F722-0E449D628105}"/>
              </a:ext>
            </a:extLst>
          </p:cNvPr>
          <p:cNvSpPr txBox="1"/>
          <p:nvPr/>
        </p:nvSpPr>
        <p:spPr>
          <a:xfrm>
            <a:off x="4115252" y="6148772"/>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WP8</a:t>
            </a:r>
          </a:p>
        </p:txBody>
      </p:sp>
      <p:sp>
        <p:nvSpPr>
          <p:cNvPr id="58" name="CuadroTexto 71">
            <a:extLst>
              <a:ext uri="{FF2B5EF4-FFF2-40B4-BE49-F238E27FC236}">
                <a16:creationId xmlns:a16="http://schemas.microsoft.com/office/drawing/2014/main" id="{F5FB21CD-C35D-CEC9-9D82-01A5F62AF9C4}"/>
              </a:ext>
            </a:extLst>
          </p:cNvPr>
          <p:cNvSpPr txBox="1"/>
          <p:nvPr/>
        </p:nvSpPr>
        <p:spPr>
          <a:xfrm>
            <a:off x="2315469" y="6148772"/>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WP8</a:t>
            </a:r>
          </a:p>
        </p:txBody>
      </p:sp>
      <p:sp>
        <p:nvSpPr>
          <p:cNvPr id="59" name="CuadroTexto 71">
            <a:extLst>
              <a:ext uri="{FF2B5EF4-FFF2-40B4-BE49-F238E27FC236}">
                <a16:creationId xmlns:a16="http://schemas.microsoft.com/office/drawing/2014/main" id="{95B9AD9A-FFEB-F8A3-BD9A-063CD0E34724}"/>
              </a:ext>
            </a:extLst>
          </p:cNvPr>
          <p:cNvSpPr txBox="1"/>
          <p:nvPr/>
        </p:nvSpPr>
        <p:spPr>
          <a:xfrm>
            <a:off x="10266384" y="2518835"/>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WP8</a:t>
            </a:r>
          </a:p>
        </p:txBody>
      </p:sp>
      <p:sp>
        <p:nvSpPr>
          <p:cNvPr id="60" name="CuadroTexto 71">
            <a:extLst>
              <a:ext uri="{FF2B5EF4-FFF2-40B4-BE49-F238E27FC236}">
                <a16:creationId xmlns:a16="http://schemas.microsoft.com/office/drawing/2014/main" id="{805DC506-B73D-1E04-8134-1373263B1656}"/>
              </a:ext>
            </a:extLst>
          </p:cNvPr>
          <p:cNvSpPr txBox="1"/>
          <p:nvPr/>
        </p:nvSpPr>
        <p:spPr>
          <a:xfrm>
            <a:off x="10266384" y="2326080"/>
            <a:ext cx="292984" cy="153888"/>
          </a:xfrm>
          <a:prstGeom prst="rect">
            <a:avLst/>
          </a:prstGeom>
          <a:solidFill>
            <a:srgbClr val="FFFF00"/>
          </a:solidFill>
          <a:ln w="19050">
            <a:solidFill>
              <a:srgbClr val="0070C0"/>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DINPro-Bold"/>
                <a:cs typeface="Arial" panose="020B0604020202020204" pitchFamily="34" charset="0"/>
              </a:rPr>
              <a:t>WP1</a:t>
            </a:r>
          </a:p>
        </p:txBody>
      </p:sp>
    </p:spTree>
    <p:extLst>
      <p:ext uri="{BB962C8B-B14F-4D97-AF65-F5344CB8AC3E}">
        <p14:creationId xmlns:p14="http://schemas.microsoft.com/office/powerpoint/2010/main" val="4291095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r>
              <a:rPr lang="en-US"/>
              <a:t>  </a:t>
            </a:r>
            <a:fld id="{26D6D9C6-4807-9F4E-A307-26F659C0AC38}" type="slidenum">
              <a:rPr lang="en-US" smtClean="0"/>
              <a:pPr/>
              <a:t>10</a:t>
            </a:fld>
            <a:r>
              <a:rPr lang="en-US"/>
              <a:t> </a:t>
            </a:r>
            <a:endParaRPr lang="en-US" dirty="0"/>
          </a:p>
        </p:txBody>
      </p:sp>
      <p:sp>
        <p:nvSpPr>
          <p:cNvPr id="5" name="Title 6">
            <a:extLst>
              <a:ext uri="{FF2B5EF4-FFF2-40B4-BE49-F238E27FC236}">
                <a16:creationId xmlns:a16="http://schemas.microsoft.com/office/drawing/2014/main" id="{FB2CC94D-A428-46E2-AB26-1898C977C23D}"/>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600" dirty="0">
                <a:solidFill>
                  <a:srgbClr val="1755A6"/>
                </a:solidFill>
                <a:latin typeface="DINPro-Bold"/>
              </a:rPr>
              <a:t>What’s new?</a:t>
            </a:r>
          </a:p>
        </p:txBody>
      </p:sp>
      <p:cxnSp>
        <p:nvCxnSpPr>
          <p:cNvPr id="2" name="Straight Connector 1">
            <a:extLst>
              <a:ext uri="{FF2B5EF4-FFF2-40B4-BE49-F238E27FC236}">
                <a16:creationId xmlns:a16="http://schemas.microsoft.com/office/drawing/2014/main" id="{9658ECA8-5641-A0F6-2B57-2DA710E4D6F7}"/>
              </a:ext>
            </a:extLst>
          </p:cNvPr>
          <p:cNvCxnSpPr>
            <a:cxnSpLocks/>
          </p:cNvCxnSpPr>
          <p:nvPr/>
        </p:nvCxnSpPr>
        <p:spPr>
          <a:xfrm>
            <a:off x="4730206" y="1295992"/>
            <a:ext cx="0" cy="3679175"/>
          </a:xfrm>
          <a:prstGeom prst="line">
            <a:avLst/>
          </a:prstGeom>
          <a:noFill/>
          <a:ln w="6350" cap="flat" cmpd="sng" algn="ctr">
            <a:solidFill>
              <a:sysClr val="window" lastClr="FFFFFF">
                <a:lumMod val="85000"/>
              </a:sysClr>
            </a:solidFill>
            <a:prstDash val="solid"/>
            <a:miter lim="800000"/>
          </a:ln>
          <a:effectLst/>
        </p:spPr>
      </p:cxnSp>
      <p:cxnSp>
        <p:nvCxnSpPr>
          <p:cNvPr id="3" name="Straight Connector 2">
            <a:extLst>
              <a:ext uri="{FF2B5EF4-FFF2-40B4-BE49-F238E27FC236}">
                <a16:creationId xmlns:a16="http://schemas.microsoft.com/office/drawing/2014/main" id="{1FBB0583-C962-9DA2-0F84-B191547C9C4F}"/>
              </a:ext>
            </a:extLst>
          </p:cNvPr>
          <p:cNvCxnSpPr>
            <a:cxnSpLocks/>
          </p:cNvCxnSpPr>
          <p:nvPr/>
        </p:nvCxnSpPr>
        <p:spPr>
          <a:xfrm>
            <a:off x="8425901" y="1332088"/>
            <a:ext cx="0" cy="3679175"/>
          </a:xfrm>
          <a:prstGeom prst="line">
            <a:avLst/>
          </a:prstGeom>
          <a:noFill/>
          <a:ln w="6350" cap="flat" cmpd="sng" algn="ctr">
            <a:solidFill>
              <a:sysClr val="window" lastClr="FFFFFF">
                <a:lumMod val="85000"/>
              </a:sysClr>
            </a:solidFill>
            <a:prstDash val="solid"/>
            <a:miter lim="800000"/>
          </a:ln>
          <a:effectLst/>
        </p:spPr>
      </p:cxnSp>
      <p:cxnSp>
        <p:nvCxnSpPr>
          <p:cNvPr id="6" name="Straight Connector 5">
            <a:extLst>
              <a:ext uri="{FF2B5EF4-FFF2-40B4-BE49-F238E27FC236}">
                <a16:creationId xmlns:a16="http://schemas.microsoft.com/office/drawing/2014/main" id="{E6EF384D-271E-0E2C-31CF-B7DC748FFA2C}"/>
              </a:ext>
            </a:extLst>
          </p:cNvPr>
          <p:cNvCxnSpPr>
            <a:cxnSpLocks/>
          </p:cNvCxnSpPr>
          <p:nvPr/>
        </p:nvCxnSpPr>
        <p:spPr>
          <a:xfrm>
            <a:off x="10766901" y="1295992"/>
            <a:ext cx="0" cy="3679175"/>
          </a:xfrm>
          <a:prstGeom prst="line">
            <a:avLst/>
          </a:prstGeom>
          <a:noFill/>
          <a:ln w="6350" cap="flat" cmpd="sng" algn="ctr">
            <a:solidFill>
              <a:sysClr val="window" lastClr="FFFFFF">
                <a:lumMod val="85000"/>
              </a:sysClr>
            </a:solidFill>
            <a:prstDash val="solid"/>
            <a:miter lim="800000"/>
          </a:ln>
          <a:effectLst/>
        </p:spPr>
      </p:cxnSp>
      <p:cxnSp>
        <p:nvCxnSpPr>
          <p:cNvPr id="7" name="Straight Connector 6">
            <a:extLst>
              <a:ext uri="{FF2B5EF4-FFF2-40B4-BE49-F238E27FC236}">
                <a16:creationId xmlns:a16="http://schemas.microsoft.com/office/drawing/2014/main" id="{8BEE3AE9-7A8E-0044-12DA-B2E0C1088AA1}"/>
              </a:ext>
            </a:extLst>
          </p:cNvPr>
          <p:cNvCxnSpPr>
            <a:cxnSpLocks/>
            <a:stCxn id="16" idx="0"/>
            <a:endCxn id="19" idx="1"/>
          </p:cNvCxnSpPr>
          <p:nvPr/>
        </p:nvCxnSpPr>
        <p:spPr>
          <a:xfrm flipH="1">
            <a:off x="1777123" y="1243908"/>
            <a:ext cx="1" cy="3717207"/>
          </a:xfrm>
          <a:prstGeom prst="line">
            <a:avLst/>
          </a:prstGeom>
          <a:noFill/>
          <a:ln w="6350" cap="flat" cmpd="sng" algn="ctr">
            <a:solidFill>
              <a:sysClr val="window" lastClr="FFFFFF">
                <a:lumMod val="85000"/>
              </a:sysClr>
            </a:solidFill>
            <a:prstDash val="solid"/>
            <a:miter lim="800000"/>
          </a:ln>
          <a:effectLst/>
        </p:spPr>
      </p:cxnSp>
      <p:sp>
        <p:nvSpPr>
          <p:cNvPr id="8" name="Elipse 1">
            <a:extLst>
              <a:ext uri="{FF2B5EF4-FFF2-40B4-BE49-F238E27FC236}">
                <a16:creationId xmlns:a16="http://schemas.microsoft.com/office/drawing/2014/main" id="{8623FA6A-6C3A-78DA-CEDB-BD23CB188C6A}"/>
              </a:ext>
            </a:extLst>
          </p:cNvPr>
          <p:cNvSpPr/>
          <p:nvPr/>
        </p:nvSpPr>
        <p:spPr>
          <a:xfrm>
            <a:off x="1843520" y="1617605"/>
            <a:ext cx="1885362" cy="986275"/>
          </a:xfrm>
          <a:prstGeom prst="ellipse">
            <a:avLst/>
          </a:prstGeom>
          <a:solidFill>
            <a:srgbClr val="00B05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DINPro-Regular"/>
                <a:ea typeface="+mn-ea"/>
                <a:cs typeface="+mn-cs"/>
              </a:rPr>
              <a:t>Methodologies</a:t>
            </a:r>
          </a:p>
        </p:txBody>
      </p:sp>
      <p:sp>
        <p:nvSpPr>
          <p:cNvPr id="9" name="Elipse 10">
            <a:extLst>
              <a:ext uri="{FF2B5EF4-FFF2-40B4-BE49-F238E27FC236}">
                <a16:creationId xmlns:a16="http://schemas.microsoft.com/office/drawing/2014/main" id="{CBDEC879-90E5-F51C-D4BD-D6B2EAC2E462}"/>
              </a:ext>
            </a:extLst>
          </p:cNvPr>
          <p:cNvSpPr/>
          <p:nvPr/>
        </p:nvSpPr>
        <p:spPr>
          <a:xfrm>
            <a:off x="1848721" y="2710207"/>
            <a:ext cx="1885362" cy="986275"/>
          </a:xfrm>
          <a:prstGeom prst="ellipse">
            <a:avLst/>
          </a:prstGeom>
          <a:solidFill>
            <a:srgbClr val="00B05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DINPro-Regular"/>
                <a:ea typeface="+mn-ea"/>
                <a:cs typeface="+mn-cs"/>
              </a:rPr>
              <a:t>Harmonization   Standardisation</a:t>
            </a:r>
          </a:p>
        </p:txBody>
      </p:sp>
      <p:sp>
        <p:nvSpPr>
          <p:cNvPr id="10" name="Elipse 11">
            <a:extLst>
              <a:ext uri="{FF2B5EF4-FFF2-40B4-BE49-F238E27FC236}">
                <a16:creationId xmlns:a16="http://schemas.microsoft.com/office/drawing/2014/main" id="{420A5DF5-5EC3-85FE-38F3-C99DAC7C8BB4}"/>
              </a:ext>
            </a:extLst>
          </p:cNvPr>
          <p:cNvSpPr/>
          <p:nvPr/>
        </p:nvSpPr>
        <p:spPr>
          <a:xfrm>
            <a:off x="4466085" y="2358896"/>
            <a:ext cx="1744704" cy="837163"/>
          </a:xfrm>
          <a:prstGeom prst="ellipse">
            <a:avLst/>
          </a:prstGeom>
          <a:solidFill>
            <a:srgbClr val="FFC00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DINPro-Regular"/>
                <a:ea typeface="+mn-ea"/>
                <a:cs typeface="+mn-cs"/>
              </a:rPr>
              <a:t>Environmental conditions</a:t>
            </a:r>
          </a:p>
        </p:txBody>
      </p:sp>
      <p:sp>
        <p:nvSpPr>
          <p:cNvPr id="11" name="Elipse 14">
            <a:extLst>
              <a:ext uri="{FF2B5EF4-FFF2-40B4-BE49-F238E27FC236}">
                <a16:creationId xmlns:a16="http://schemas.microsoft.com/office/drawing/2014/main" id="{69BC676F-0BBA-62E3-42F0-E27F49E1B407}"/>
              </a:ext>
            </a:extLst>
          </p:cNvPr>
          <p:cNvSpPr/>
          <p:nvPr/>
        </p:nvSpPr>
        <p:spPr>
          <a:xfrm>
            <a:off x="5917621" y="1617605"/>
            <a:ext cx="1326701" cy="837163"/>
          </a:xfrm>
          <a:prstGeom prst="ellipse">
            <a:avLst/>
          </a:prstGeom>
          <a:solidFill>
            <a:srgbClr val="FFC00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DINPro-Regular"/>
                <a:ea typeface="+mn-ea"/>
                <a:cs typeface="+mn-cs"/>
              </a:rPr>
              <a:t>Simulation platform</a:t>
            </a:r>
          </a:p>
        </p:txBody>
      </p:sp>
      <p:sp>
        <p:nvSpPr>
          <p:cNvPr id="12" name="Elipse 15">
            <a:extLst>
              <a:ext uri="{FF2B5EF4-FFF2-40B4-BE49-F238E27FC236}">
                <a16:creationId xmlns:a16="http://schemas.microsoft.com/office/drawing/2014/main" id="{6E53E1AC-EC20-A1B5-822C-BFFC13C5416F}"/>
              </a:ext>
            </a:extLst>
          </p:cNvPr>
          <p:cNvSpPr/>
          <p:nvPr/>
        </p:nvSpPr>
        <p:spPr>
          <a:xfrm>
            <a:off x="4100155" y="1617605"/>
            <a:ext cx="1508955" cy="837163"/>
          </a:xfrm>
          <a:prstGeom prst="ellipse">
            <a:avLst/>
          </a:prstGeom>
          <a:solidFill>
            <a:srgbClr val="FFC00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DINPro-Regular"/>
                <a:ea typeface="+mn-ea"/>
                <a:cs typeface="+mn-cs"/>
              </a:rPr>
              <a:t>Use cases</a:t>
            </a:r>
          </a:p>
        </p:txBody>
      </p:sp>
      <p:sp>
        <p:nvSpPr>
          <p:cNvPr id="13" name="Elipse 16">
            <a:extLst>
              <a:ext uri="{FF2B5EF4-FFF2-40B4-BE49-F238E27FC236}">
                <a16:creationId xmlns:a16="http://schemas.microsoft.com/office/drawing/2014/main" id="{E6AFA0F9-B03E-E401-51DF-6D838D3503E1}"/>
              </a:ext>
            </a:extLst>
          </p:cNvPr>
          <p:cNvSpPr/>
          <p:nvPr/>
        </p:nvSpPr>
        <p:spPr>
          <a:xfrm>
            <a:off x="6457671" y="2298417"/>
            <a:ext cx="1326701" cy="837163"/>
          </a:xfrm>
          <a:prstGeom prst="ellipse">
            <a:avLst/>
          </a:prstGeom>
          <a:solidFill>
            <a:srgbClr val="FFC00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DINPro-Regular"/>
                <a:ea typeface="+mn-ea"/>
                <a:cs typeface="+mn-cs"/>
              </a:rPr>
              <a:t>Toolchain</a:t>
            </a:r>
          </a:p>
        </p:txBody>
      </p:sp>
      <p:sp>
        <p:nvSpPr>
          <p:cNvPr id="14" name="Elipse 17">
            <a:extLst>
              <a:ext uri="{FF2B5EF4-FFF2-40B4-BE49-F238E27FC236}">
                <a16:creationId xmlns:a16="http://schemas.microsoft.com/office/drawing/2014/main" id="{654EEFAD-E91D-FD60-6066-E8E941983DA8}"/>
              </a:ext>
            </a:extLst>
          </p:cNvPr>
          <p:cNvSpPr/>
          <p:nvPr/>
        </p:nvSpPr>
        <p:spPr>
          <a:xfrm>
            <a:off x="7834035" y="2840429"/>
            <a:ext cx="1508955" cy="1117273"/>
          </a:xfrm>
          <a:prstGeom prst="ellipse">
            <a:avLst/>
          </a:prstGeom>
          <a:solidFill>
            <a:srgbClr val="FF000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DINPro-Regular"/>
                <a:ea typeface="+mn-ea"/>
                <a:cs typeface="+mn-cs"/>
              </a:rPr>
              <a:t>Type approval scheme</a:t>
            </a:r>
          </a:p>
        </p:txBody>
      </p:sp>
      <p:sp>
        <p:nvSpPr>
          <p:cNvPr id="15" name="Elipse 18">
            <a:extLst>
              <a:ext uri="{FF2B5EF4-FFF2-40B4-BE49-F238E27FC236}">
                <a16:creationId xmlns:a16="http://schemas.microsoft.com/office/drawing/2014/main" id="{DDB86887-76A4-DFFC-51F0-21102850EEA2}"/>
              </a:ext>
            </a:extLst>
          </p:cNvPr>
          <p:cNvSpPr/>
          <p:nvPr/>
        </p:nvSpPr>
        <p:spPr>
          <a:xfrm>
            <a:off x="3030239" y="3603598"/>
            <a:ext cx="1885362" cy="986275"/>
          </a:xfrm>
          <a:prstGeom prst="ellipse">
            <a:avLst/>
          </a:prstGeom>
          <a:solidFill>
            <a:srgbClr val="00B05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DINPro-Regular"/>
                <a:ea typeface="+mn-ea"/>
                <a:cs typeface="+mn-cs"/>
              </a:rPr>
              <a:t>International cooperation</a:t>
            </a:r>
          </a:p>
        </p:txBody>
      </p:sp>
      <p:sp>
        <p:nvSpPr>
          <p:cNvPr id="16" name="Flecha: hacia abajo 3">
            <a:extLst>
              <a:ext uri="{FF2B5EF4-FFF2-40B4-BE49-F238E27FC236}">
                <a16:creationId xmlns:a16="http://schemas.microsoft.com/office/drawing/2014/main" id="{AAC20656-5C90-CA5C-6F9A-E4D5B9259C9D}"/>
              </a:ext>
            </a:extLst>
          </p:cNvPr>
          <p:cNvSpPr/>
          <p:nvPr/>
        </p:nvSpPr>
        <p:spPr>
          <a:xfrm rot="16200000">
            <a:off x="5970891" y="-3255767"/>
            <a:ext cx="611816" cy="8999350"/>
          </a:xfrm>
          <a:prstGeom prst="downArrow">
            <a:avLst/>
          </a:prstGeom>
          <a:gradFill>
            <a:gsLst>
              <a:gs pos="0">
                <a:srgbClr val="00B050"/>
              </a:gs>
              <a:gs pos="50000">
                <a:srgbClr val="FFC000"/>
              </a:gs>
              <a:gs pos="100000">
                <a:srgbClr val="FF0000"/>
              </a:gs>
            </a:gsLst>
            <a:lin ang="5400000" scaled="1"/>
          </a:gradFill>
          <a:ln w="12700" cap="flat" cmpd="sng" algn="ctr">
            <a:solidFill>
              <a:srgbClr val="2C85C6">
                <a:shade val="50000"/>
              </a:srgbClr>
            </a:solidFill>
            <a:prstDash val="solid"/>
            <a:miter lim="800000"/>
          </a:ln>
          <a:effectLst/>
        </p:spPr>
        <p:txBody>
          <a:bodyPr vert="vert"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prstClr val="white"/>
                </a:solidFill>
                <a:effectLst/>
                <a:uLnTx/>
                <a:uFillTx/>
                <a:latin typeface="DINPro-Regular"/>
                <a:ea typeface="+mn-ea"/>
                <a:cs typeface="+mn-cs"/>
              </a:rPr>
              <a:t>Coverage</a:t>
            </a:r>
          </a:p>
        </p:txBody>
      </p:sp>
      <p:sp>
        <p:nvSpPr>
          <p:cNvPr id="17" name="Rectángulo 4">
            <a:extLst>
              <a:ext uri="{FF2B5EF4-FFF2-40B4-BE49-F238E27FC236}">
                <a16:creationId xmlns:a16="http://schemas.microsoft.com/office/drawing/2014/main" id="{CDB74BFE-1092-84A3-2BAF-B9E714D93B09}"/>
              </a:ext>
            </a:extLst>
          </p:cNvPr>
          <p:cNvSpPr/>
          <p:nvPr/>
        </p:nvSpPr>
        <p:spPr>
          <a:xfrm>
            <a:off x="4730206" y="4778552"/>
            <a:ext cx="3695695" cy="365126"/>
          </a:xfrm>
          <a:prstGeom prst="rect">
            <a:avLst/>
          </a:prstGeom>
          <a:solidFill>
            <a:sysClr val="window" lastClr="FFFFFF">
              <a:lumMod val="95000"/>
            </a:sysClr>
          </a:solidFill>
          <a:ln w="12700" cap="flat" cmpd="sng" algn="ctr">
            <a:solidFill>
              <a:srgbClr val="1755A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srgbClr val="FFC000"/>
                </a:solidFill>
                <a:effectLst/>
                <a:uLnTx/>
                <a:uFillTx/>
                <a:latin typeface="DINPro-Regular"/>
                <a:ea typeface="+mn-ea"/>
                <a:cs typeface="+mn-cs"/>
              </a:rPr>
              <a:t>Extend</a:t>
            </a:r>
          </a:p>
        </p:txBody>
      </p:sp>
      <p:sp>
        <p:nvSpPr>
          <p:cNvPr id="18" name="Rectángulo 20">
            <a:extLst>
              <a:ext uri="{FF2B5EF4-FFF2-40B4-BE49-F238E27FC236}">
                <a16:creationId xmlns:a16="http://schemas.microsoft.com/office/drawing/2014/main" id="{DED27B2A-E8C9-7021-B2A3-7B43F60F8D8D}"/>
              </a:ext>
            </a:extLst>
          </p:cNvPr>
          <p:cNvSpPr/>
          <p:nvPr/>
        </p:nvSpPr>
        <p:spPr>
          <a:xfrm>
            <a:off x="8425899" y="4778552"/>
            <a:ext cx="2350576" cy="365126"/>
          </a:xfrm>
          <a:prstGeom prst="rect">
            <a:avLst/>
          </a:prstGeom>
          <a:solidFill>
            <a:sysClr val="window" lastClr="FFFFFF">
              <a:lumMod val="95000"/>
            </a:sysClr>
          </a:solidFill>
          <a:ln w="12700" cap="flat" cmpd="sng" algn="ctr">
            <a:solidFill>
              <a:srgbClr val="1755A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srgbClr val="FF0000"/>
                </a:solidFill>
                <a:effectLst/>
                <a:uLnTx/>
                <a:uFillTx/>
                <a:latin typeface="DINPro-Regular"/>
                <a:ea typeface="+mn-ea"/>
                <a:cs typeface="+mn-cs"/>
              </a:rPr>
              <a:t>Create</a:t>
            </a:r>
          </a:p>
        </p:txBody>
      </p:sp>
      <p:sp>
        <p:nvSpPr>
          <p:cNvPr id="19" name="Rectángulo 21">
            <a:extLst>
              <a:ext uri="{FF2B5EF4-FFF2-40B4-BE49-F238E27FC236}">
                <a16:creationId xmlns:a16="http://schemas.microsoft.com/office/drawing/2014/main" id="{93F03494-7E35-0DF8-A4D2-13B90B321E0B}"/>
              </a:ext>
            </a:extLst>
          </p:cNvPr>
          <p:cNvSpPr/>
          <p:nvPr/>
        </p:nvSpPr>
        <p:spPr>
          <a:xfrm>
            <a:off x="1777123" y="4778552"/>
            <a:ext cx="2953081" cy="365126"/>
          </a:xfrm>
          <a:prstGeom prst="rect">
            <a:avLst/>
          </a:prstGeom>
          <a:solidFill>
            <a:sysClr val="window" lastClr="FFFFFF">
              <a:lumMod val="95000"/>
            </a:sysClr>
          </a:solidFill>
          <a:ln w="12700" cap="flat" cmpd="sng" algn="ctr">
            <a:solidFill>
              <a:srgbClr val="1755A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rgbClr val="1755A6"/>
                </a:solidFill>
                <a:effectLst/>
                <a:uLnTx/>
                <a:uFillTx/>
                <a:latin typeface="DINPro-Regular"/>
                <a:ea typeface="+mn-ea"/>
                <a:cs typeface="+mn-cs"/>
              </a:rPr>
              <a:t>Improve</a:t>
            </a:r>
          </a:p>
        </p:txBody>
      </p:sp>
      <p:sp>
        <p:nvSpPr>
          <p:cNvPr id="20" name="Elipse 23">
            <a:extLst>
              <a:ext uri="{FF2B5EF4-FFF2-40B4-BE49-F238E27FC236}">
                <a16:creationId xmlns:a16="http://schemas.microsoft.com/office/drawing/2014/main" id="{16D50E99-76D8-0E3E-6BFF-B17EC8603BF4}"/>
              </a:ext>
            </a:extLst>
          </p:cNvPr>
          <p:cNvSpPr/>
          <p:nvPr/>
        </p:nvSpPr>
        <p:spPr>
          <a:xfrm>
            <a:off x="9484882" y="3441637"/>
            <a:ext cx="1039685" cy="785442"/>
          </a:xfrm>
          <a:prstGeom prst="ellipse">
            <a:avLst/>
          </a:prstGeom>
          <a:solidFill>
            <a:srgbClr val="FF000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DINPro-Regular"/>
                <a:ea typeface="+mn-ea"/>
                <a:cs typeface="+mn-cs"/>
              </a:rPr>
              <a:t>Future proof</a:t>
            </a:r>
          </a:p>
        </p:txBody>
      </p:sp>
      <p:sp>
        <p:nvSpPr>
          <p:cNvPr id="21" name="Elipse 11">
            <a:extLst>
              <a:ext uri="{FF2B5EF4-FFF2-40B4-BE49-F238E27FC236}">
                <a16:creationId xmlns:a16="http://schemas.microsoft.com/office/drawing/2014/main" id="{AEA6FAFF-D9EC-E9C0-C370-2D695E9748E3}"/>
              </a:ext>
            </a:extLst>
          </p:cNvPr>
          <p:cNvSpPr/>
          <p:nvPr/>
        </p:nvSpPr>
        <p:spPr>
          <a:xfrm>
            <a:off x="4987077" y="3067092"/>
            <a:ext cx="1508955" cy="837163"/>
          </a:xfrm>
          <a:prstGeom prst="ellipse">
            <a:avLst/>
          </a:prstGeom>
          <a:solidFill>
            <a:srgbClr val="FFC00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DINPro-Regular"/>
                <a:ea typeface="+mn-ea"/>
                <a:cs typeface="+mn-cs"/>
              </a:rPr>
              <a:t>Mixed traffic</a:t>
            </a:r>
          </a:p>
        </p:txBody>
      </p:sp>
      <p:sp>
        <p:nvSpPr>
          <p:cNvPr id="22" name="Elipse 11">
            <a:extLst>
              <a:ext uri="{FF2B5EF4-FFF2-40B4-BE49-F238E27FC236}">
                <a16:creationId xmlns:a16="http://schemas.microsoft.com/office/drawing/2014/main" id="{204FB2D7-32A7-D5D6-F614-F5BBCE060BD9}"/>
              </a:ext>
            </a:extLst>
          </p:cNvPr>
          <p:cNvSpPr/>
          <p:nvPr/>
        </p:nvSpPr>
        <p:spPr>
          <a:xfrm>
            <a:off x="5565145" y="3775500"/>
            <a:ext cx="1508955" cy="837163"/>
          </a:xfrm>
          <a:prstGeom prst="ellipse">
            <a:avLst/>
          </a:prstGeom>
          <a:solidFill>
            <a:srgbClr val="FFC00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DINPro-Regular"/>
                <a:ea typeface="+mn-ea"/>
                <a:cs typeface="+mn-cs"/>
              </a:rPr>
              <a:t>Edge cases</a:t>
            </a:r>
          </a:p>
        </p:txBody>
      </p:sp>
      <p:sp>
        <p:nvSpPr>
          <p:cNvPr id="23" name="Elipse 13">
            <a:extLst>
              <a:ext uri="{FF2B5EF4-FFF2-40B4-BE49-F238E27FC236}">
                <a16:creationId xmlns:a16="http://schemas.microsoft.com/office/drawing/2014/main" id="{B1F6BA24-55B6-EDCF-AACD-70D5BAADA90D}"/>
              </a:ext>
            </a:extLst>
          </p:cNvPr>
          <p:cNvSpPr/>
          <p:nvPr/>
        </p:nvSpPr>
        <p:spPr>
          <a:xfrm>
            <a:off x="9036257" y="1971453"/>
            <a:ext cx="1667823" cy="1117273"/>
          </a:xfrm>
          <a:prstGeom prst="ellipse">
            <a:avLst/>
          </a:prstGeom>
          <a:solidFill>
            <a:srgbClr val="FF000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DINPro-Regular"/>
                <a:ea typeface="+mn-ea"/>
                <a:cs typeface="+mn-cs"/>
              </a:rPr>
              <a:t>Scenario sharing &amp;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DINPro-Regular"/>
                <a:ea typeface="+mn-ea"/>
                <a:cs typeface="+mn-cs"/>
              </a:rPr>
              <a:t>database principles</a:t>
            </a:r>
          </a:p>
        </p:txBody>
      </p:sp>
      <p:sp>
        <p:nvSpPr>
          <p:cNvPr id="24" name="Elipse 12">
            <a:extLst>
              <a:ext uri="{FF2B5EF4-FFF2-40B4-BE49-F238E27FC236}">
                <a16:creationId xmlns:a16="http://schemas.microsoft.com/office/drawing/2014/main" id="{F4EF67F0-72D1-30F5-73AB-D8571085BCAF}"/>
              </a:ext>
            </a:extLst>
          </p:cNvPr>
          <p:cNvSpPr/>
          <p:nvPr/>
        </p:nvSpPr>
        <p:spPr>
          <a:xfrm>
            <a:off x="7784372" y="1631775"/>
            <a:ext cx="1508955" cy="1117273"/>
          </a:xfrm>
          <a:prstGeom prst="ellipse">
            <a:avLst/>
          </a:prstGeom>
          <a:solidFill>
            <a:srgbClr val="FF0000"/>
          </a:solidFill>
          <a:ln w="9525" cap="flat" cmpd="sng" algn="ctr">
            <a:solidFill>
              <a:srgbClr val="A09F92">
                <a:lumMod val="50000"/>
              </a:srgbClr>
            </a:solid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DINPro-Regular"/>
                <a:ea typeface="+mn-ea"/>
                <a:cs typeface="+mn-cs"/>
              </a:rPr>
              <a:t>European Data Framework</a:t>
            </a:r>
          </a:p>
        </p:txBody>
      </p:sp>
      <p:sp>
        <p:nvSpPr>
          <p:cNvPr id="25" name="Rectángulo 21">
            <a:extLst>
              <a:ext uri="{FF2B5EF4-FFF2-40B4-BE49-F238E27FC236}">
                <a16:creationId xmlns:a16="http://schemas.microsoft.com/office/drawing/2014/main" id="{12BA210C-B42D-1622-450E-A48B6DB2B3BB}"/>
              </a:ext>
            </a:extLst>
          </p:cNvPr>
          <p:cNvSpPr/>
          <p:nvPr/>
        </p:nvSpPr>
        <p:spPr>
          <a:xfrm>
            <a:off x="883039" y="1091951"/>
            <a:ext cx="617187" cy="4488472"/>
          </a:xfrm>
          <a:prstGeom prst="rect">
            <a:avLst/>
          </a:prstGeom>
          <a:solidFill>
            <a:sysClr val="window" lastClr="FFFFFF">
              <a:lumMod val="85000"/>
            </a:sysClr>
          </a:solidFill>
          <a:ln w="12700" cap="flat" cmpd="sng" algn="ctr">
            <a:solidFill>
              <a:srgbClr val="1755A6"/>
            </a:solidFill>
            <a:prstDash val="solid"/>
            <a:miter lim="800000"/>
          </a:ln>
          <a:effectLst/>
        </p:spPr>
        <p:txBody>
          <a:bodyPr vert="vert270"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600" normalizeH="0" baseline="0" noProof="0">
                <a:ln>
                  <a:noFill/>
                </a:ln>
                <a:solidFill>
                  <a:srgbClr val="1755A6"/>
                </a:solidFill>
                <a:effectLst/>
                <a:uLnTx/>
                <a:uFillTx/>
                <a:latin typeface="DINPro-Regular"/>
                <a:ea typeface="+mn-ea"/>
                <a:cs typeface="+mn-cs"/>
              </a:rPr>
              <a:t>HEADSTART</a:t>
            </a:r>
          </a:p>
        </p:txBody>
      </p:sp>
      <p:sp>
        <p:nvSpPr>
          <p:cNvPr id="26" name="Rectángulo 21">
            <a:extLst>
              <a:ext uri="{FF2B5EF4-FFF2-40B4-BE49-F238E27FC236}">
                <a16:creationId xmlns:a16="http://schemas.microsoft.com/office/drawing/2014/main" id="{9C66E3C2-866B-098B-20FA-0107EF732CFB}"/>
              </a:ext>
            </a:extLst>
          </p:cNvPr>
          <p:cNvSpPr/>
          <p:nvPr/>
        </p:nvSpPr>
        <p:spPr>
          <a:xfrm>
            <a:off x="11059746" y="1091951"/>
            <a:ext cx="617187" cy="4488472"/>
          </a:xfrm>
          <a:prstGeom prst="rect">
            <a:avLst/>
          </a:prstGeom>
          <a:solidFill>
            <a:sysClr val="window" lastClr="FFFFFF">
              <a:lumMod val="85000"/>
            </a:sysClr>
          </a:solidFill>
          <a:ln w="12700" cap="flat" cmpd="sng" algn="ctr">
            <a:solidFill>
              <a:srgbClr val="1755A6"/>
            </a:solidFill>
            <a:prstDash val="solid"/>
            <a:miter lim="800000"/>
          </a:ln>
          <a:effectLst/>
        </p:spPr>
        <p:txBody>
          <a:bodyPr vert="vert270"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600" normalizeH="0" baseline="0" noProof="0">
                <a:ln>
                  <a:noFill/>
                </a:ln>
                <a:solidFill>
                  <a:srgbClr val="1755A6"/>
                </a:solidFill>
                <a:effectLst/>
                <a:uLnTx/>
                <a:uFillTx/>
                <a:latin typeface="DINPro-Regular"/>
                <a:ea typeface="+mn-ea"/>
                <a:cs typeface="+mn-cs"/>
              </a:rPr>
              <a:t>SUNRISE</a:t>
            </a:r>
          </a:p>
        </p:txBody>
      </p:sp>
      <p:sp>
        <p:nvSpPr>
          <p:cNvPr id="27" name="Rectangle 26">
            <a:extLst>
              <a:ext uri="{FF2B5EF4-FFF2-40B4-BE49-F238E27FC236}">
                <a16:creationId xmlns:a16="http://schemas.microsoft.com/office/drawing/2014/main" id="{36D9A9C9-4D13-7E90-95AA-5956EA1C9215}"/>
              </a:ext>
            </a:extLst>
          </p:cNvPr>
          <p:cNvSpPr/>
          <p:nvPr/>
        </p:nvSpPr>
        <p:spPr>
          <a:xfrm>
            <a:off x="1774125" y="5141056"/>
            <a:ext cx="8999350" cy="439367"/>
          </a:xfrm>
          <a:prstGeom prst="rect">
            <a:avLst/>
          </a:prstGeom>
          <a:solidFill>
            <a:sysClr val="window" lastClr="FFFFFF">
              <a:lumMod val="75000"/>
            </a:sysClr>
          </a:solidFill>
          <a:ln w="12700" cap="flat" cmpd="sng" algn="ctr">
            <a:solidFill>
              <a:srgbClr val="1755A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white"/>
                </a:solidFill>
                <a:effectLst/>
                <a:uLnTx/>
                <a:uFillTx/>
                <a:latin typeface="DINPro-Regular"/>
                <a:ea typeface="+mn-ea"/>
                <a:cs typeface="+mn-cs"/>
              </a:rPr>
              <a:t>CCAM Safety Assurance Framework</a:t>
            </a:r>
          </a:p>
        </p:txBody>
      </p:sp>
      <p:sp>
        <p:nvSpPr>
          <p:cNvPr id="28" name="Rectángulo 21">
            <a:extLst>
              <a:ext uri="{FF2B5EF4-FFF2-40B4-BE49-F238E27FC236}">
                <a16:creationId xmlns:a16="http://schemas.microsoft.com/office/drawing/2014/main" id="{C557B65B-D05A-F539-640C-66AAF17FB645}"/>
              </a:ext>
            </a:extLst>
          </p:cNvPr>
          <p:cNvSpPr/>
          <p:nvPr/>
        </p:nvSpPr>
        <p:spPr>
          <a:xfrm>
            <a:off x="832131" y="5292808"/>
            <a:ext cx="720365" cy="280966"/>
          </a:xfrm>
          <a:prstGeom prst="rect">
            <a:avLst/>
          </a:prstGeom>
          <a:noFill/>
          <a:ln w="12700" cap="flat" cmpd="sng" algn="ctr">
            <a:no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D305F">
                    <a:lumMod val="40000"/>
                    <a:lumOff val="60000"/>
                  </a:srgbClr>
                </a:solidFill>
                <a:effectLst/>
                <a:uLnTx/>
                <a:uFillTx/>
                <a:latin typeface="DINPro-Regular"/>
                <a:ea typeface="+mn-ea"/>
                <a:cs typeface="+mn-cs"/>
              </a:rPr>
              <a:t>TRL 3-4 </a:t>
            </a:r>
          </a:p>
        </p:txBody>
      </p:sp>
      <p:sp>
        <p:nvSpPr>
          <p:cNvPr id="29" name="Rectángulo 21">
            <a:extLst>
              <a:ext uri="{FF2B5EF4-FFF2-40B4-BE49-F238E27FC236}">
                <a16:creationId xmlns:a16="http://schemas.microsoft.com/office/drawing/2014/main" id="{9C3FE619-5ED7-A37F-D993-77503DDBAAD6}"/>
              </a:ext>
            </a:extLst>
          </p:cNvPr>
          <p:cNvSpPr/>
          <p:nvPr/>
        </p:nvSpPr>
        <p:spPr>
          <a:xfrm>
            <a:off x="11006999" y="5292808"/>
            <a:ext cx="720365" cy="280966"/>
          </a:xfrm>
          <a:prstGeom prst="rect">
            <a:avLst/>
          </a:prstGeom>
          <a:noFill/>
          <a:ln w="12700" cap="flat" cmpd="sng" algn="ctr">
            <a:noFill/>
            <a:prstDash val="solid"/>
            <a:miter lim="800000"/>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D305F">
                    <a:lumMod val="40000"/>
                    <a:lumOff val="60000"/>
                  </a:srgbClr>
                </a:solidFill>
                <a:effectLst/>
                <a:uLnTx/>
                <a:uFillTx/>
                <a:latin typeface="DINPro-Regular"/>
                <a:ea typeface="+mn-ea"/>
                <a:cs typeface="+mn-cs"/>
              </a:rPr>
              <a:t>TRL 6-7 </a:t>
            </a:r>
          </a:p>
        </p:txBody>
      </p:sp>
    </p:spTree>
    <p:extLst>
      <p:ext uri="{BB962C8B-B14F-4D97-AF65-F5344CB8AC3E}">
        <p14:creationId xmlns:p14="http://schemas.microsoft.com/office/powerpoint/2010/main" val="2022231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r>
              <a:rPr lang="en-US"/>
              <a:t>  </a:t>
            </a:r>
            <a:fld id="{26D6D9C6-4807-9F4E-A307-26F659C0AC38}" type="slidenum">
              <a:rPr lang="en-US" smtClean="0"/>
              <a:pPr/>
              <a:t>11</a:t>
            </a:fld>
            <a:r>
              <a:rPr lang="en-US"/>
              <a:t> </a:t>
            </a:r>
            <a:endParaRPr lang="en-US" dirty="0"/>
          </a:p>
        </p:txBody>
      </p:sp>
      <p:sp>
        <p:nvSpPr>
          <p:cNvPr id="3" name="Title 6">
            <a:extLst>
              <a:ext uri="{FF2B5EF4-FFF2-40B4-BE49-F238E27FC236}">
                <a16:creationId xmlns:a16="http://schemas.microsoft.com/office/drawing/2014/main" id="{565E6019-4ED7-47D6-8547-8BA755407021}"/>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600" dirty="0">
                <a:solidFill>
                  <a:srgbClr val="1755A6"/>
                </a:solidFill>
                <a:latin typeface="DINPro-Bold"/>
              </a:rPr>
              <a:t>Partners</a:t>
            </a:r>
          </a:p>
        </p:txBody>
      </p:sp>
      <p:pic>
        <p:nvPicPr>
          <p:cNvPr id="2" name="Picture 1" descr="Map&#10;&#10;Description automatically generated">
            <a:extLst>
              <a:ext uri="{FF2B5EF4-FFF2-40B4-BE49-F238E27FC236}">
                <a16:creationId xmlns:a16="http://schemas.microsoft.com/office/drawing/2014/main" id="{F19E12FC-A4EB-0DCF-41DD-A395622181D3}"/>
              </a:ext>
            </a:extLst>
          </p:cNvPr>
          <p:cNvPicPr>
            <a:picLocks noChangeAspect="1"/>
          </p:cNvPicPr>
          <p:nvPr/>
        </p:nvPicPr>
        <p:blipFill rotWithShape="1">
          <a:blip r:embed="rId3"/>
          <a:srcRect t="3014" r="6954"/>
          <a:stretch/>
        </p:blipFill>
        <p:spPr>
          <a:xfrm>
            <a:off x="3104691" y="663604"/>
            <a:ext cx="5982617" cy="5829046"/>
          </a:xfrm>
          <a:prstGeom prst="rect">
            <a:avLst/>
          </a:prstGeom>
          <a:noFill/>
          <a:ln>
            <a:noFill/>
          </a:ln>
        </p:spPr>
      </p:pic>
      <p:pic>
        <p:nvPicPr>
          <p:cNvPr id="52" name="Picture 51" descr="Toyota Motor Europe Customer Story | SailPoint">
            <a:extLst>
              <a:ext uri="{FF2B5EF4-FFF2-40B4-BE49-F238E27FC236}">
                <a16:creationId xmlns:a16="http://schemas.microsoft.com/office/drawing/2014/main" id="{0EDF4349-09B1-2CE0-C042-62D035CE6EC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94" b="29980"/>
          <a:stretch/>
        </p:blipFill>
        <p:spPr bwMode="auto">
          <a:xfrm>
            <a:off x="983496" y="2863488"/>
            <a:ext cx="1393991" cy="412866"/>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descr="AVL – Logos Download">
            <a:extLst>
              <a:ext uri="{FF2B5EF4-FFF2-40B4-BE49-F238E27FC236}">
                <a16:creationId xmlns:a16="http://schemas.microsoft.com/office/drawing/2014/main" id="{D67E8D86-B30A-395B-0E20-B11F7E5E88D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220" t="16645" r="6220" b="12903"/>
          <a:stretch/>
        </p:blipFill>
        <p:spPr bwMode="auto">
          <a:xfrm>
            <a:off x="9686157" y="3946970"/>
            <a:ext cx="919764" cy="326372"/>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D56A902C-AE96-0C66-152F-B2E21AFDA8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3829" y="1920353"/>
            <a:ext cx="737397" cy="338454"/>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4" descr="Logo Continental PNG transparente - StickPNG">
            <a:extLst>
              <a:ext uri="{FF2B5EF4-FFF2-40B4-BE49-F238E27FC236}">
                <a16:creationId xmlns:a16="http://schemas.microsoft.com/office/drawing/2014/main" id="{87546611-FCA3-106F-7861-FB56B7F20EE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6721" b="36721"/>
          <a:stretch/>
        </p:blipFill>
        <p:spPr bwMode="auto">
          <a:xfrm>
            <a:off x="958929" y="4511329"/>
            <a:ext cx="1380789" cy="366701"/>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descr="Logotype | Chalmers">
            <a:extLst>
              <a:ext uri="{FF2B5EF4-FFF2-40B4-BE49-F238E27FC236}">
                <a16:creationId xmlns:a16="http://schemas.microsoft.com/office/drawing/2014/main" id="{C478ACC4-EB31-2A72-F716-FF3C8DA1C1E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60124" y="738860"/>
            <a:ext cx="1786566" cy="48616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a:extLst>
              <a:ext uri="{FF2B5EF4-FFF2-40B4-BE49-F238E27FC236}">
                <a16:creationId xmlns:a16="http://schemas.microsoft.com/office/drawing/2014/main" id="{3160ABA5-A18A-8A17-C883-FDA85F7DBC00}"/>
              </a:ext>
            </a:extLst>
          </p:cNvPr>
          <p:cNvPicPr>
            <a:picLocks noChangeAspect="1"/>
          </p:cNvPicPr>
          <p:nvPr/>
        </p:nvPicPr>
        <p:blipFill rotWithShape="1">
          <a:blip r:embed="rId9">
            <a:alphaModFix/>
            <a:extLst>
              <a:ext uri="{28A0092B-C50C-407E-A947-70E740481C1C}">
                <a14:useLocalDpi xmlns:a14="http://schemas.microsoft.com/office/drawing/2010/main" val="0"/>
              </a:ext>
            </a:extLst>
          </a:blip>
          <a:srcRect t="11419" b="37505"/>
          <a:stretch/>
        </p:blipFill>
        <p:spPr>
          <a:xfrm>
            <a:off x="1336906" y="5947961"/>
            <a:ext cx="1047980" cy="445451"/>
          </a:xfrm>
          <a:prstGeom prst="rect">
            <a:avLst/>
          </a:prstGeom>
        </p:spPr>
      </p:pic>
      <p:pic>
        <p:nvPicPr>
          <p:cNvPr id="58" name="Picture 57" descr="Deepen AI - Crunchbase Company Profile &amp; Funding">
            <a:extLst>
              <a:ext uri="{FF2B5EF4-FFF2-40B4-BE49-F238E27FC236}">
                <a16:creationId xmlns:a16="http://schemas.microsoft.com/office/drawing/2014/main" id="{3D729F18-64DA-432B-54EB-FBA7B9FB701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31743" b="31743"/>
          <a:stretch/>
        </p:blipFill>
        <p:spPr bwMode="auto">
          <a:xfrm>
            <a:off x="9664067" y="2853163"/>
            <a:ext cx="1261354" cy="460559"/>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8" descr="Ertico | ITS International">
            <a:extLst>
              <a:ext uri="{FF2B5EF4-FFF2-40B4-BE49-F238E27FC236}">
                <a16:creationId xmlns:a16="http://schemas.microsoft.com/office/drawing/2014/main" id="{4053FECD-B60F-BA9E-8610-9D5FEA9E6BF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54981" y="2178343"/>
            <a:ext cx="1022506" cy="65440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9">
            <a:extLst>
              <a:ext uri="{FF2B5EF4-FFF2-40B4-BE49-F238E27FC236}">
                <a16:creationId xmlns:a16="http://schemas.microsoft.com/office/drawing/2014/main" id="{79DD9D86-DAB4-8A98-A521-3225CCCA2AE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13746" y="3366300"/>
            <a:ext cx="1055126" cy="465327"/>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60" descr="Home - ika">
            <a:extLst>
              <a:ext uri="{FF2B5EF4-FFF2-40B4-BE49-F238E27FC236}">
                <a16:creationId xmlns:a16="http://schemas.microsoft.com/office/drawing/2014/main" id="{D831ECB4-45E8-6FD6-D233-E4BA0D250E0D}"/>
              </a:ext>
            </a:extLst>
          </p:cNvPr>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86976" y="2443731"/>
            <a:ext cx="1732861" cy="28515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1" descr="RISE : CONCORDIA">
            <a:extLst>
              <a:ext uri="{FF2B5EF4-FFF2-40B4-BE49-F238E27FC236}">
                <a16:creationId xmlns:a16="http://schemas.microsoft.com/office/drawing/2014/main" id="{26870AF7-A260-D3F1-CE85-96286487C9F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713829" y="1338316"/>
            <a:ext cx="361748" cy="464414"/>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2" descr="Siemens Logo - PNG y Vector">
            <a:extLst>
              <a:ext uri="{FF2B5EF4-FFF2-40B4-BE49-F238E27FC236}">
                <a16:creationId xmlns:a16="http://schemas.microsoft.com/office/drawing/2014/main" id="{1773DC3A-F6F3-AF74-89D8-D8716E62BD1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97390" y="1204526"/>
            <a:ext cx="1222360" cy="194336"/>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descr="Download Renault España Logo in SVG Vector or PNG File Format - Logo.wine">
            <a:extLst>
              <a:ext uri="{FF2B5EF4-FFF2-40B4-BE49-F238E27FC236}">
                <a16:creationId xmlns:a16="http://schemas.microsoft.com/office/drawing/2014/main" id="{EA9E6403-6966-9BDD-82AE-38ADBD65E8DB}"/>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10423" t="17295" r="10980" b="19563"/>
          <a:stretch/>
        </p:blipFill>
        <p:spPr bwMode="auto">
          <a:xfrm>
            <a:off x="1540682" y="4025727"/>
            <a:ext cx="778946" cy="41718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4">
            <a:extLst>
              <a:ext uri="{FF2B5EF4-FFF2-40B4-BE49-F238E27FC236}">
                <a16:creationId xmlns:a16="http://schemas.microsoft.com/office/drawing/2014/main" id="{599C57EE-D30E-8CD3-EC19-609A30A0EB7E}"/>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t="31558" b="31558"/>
          <a:stretch/>
        </p:blipFill>
        <p:spPr bwMode="auto">
          <a:xfrm>
            <a:off x="973766" y="790294"/>
            <a:ext cx="1380789" cy="28294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65" descr="Home - VEDECOM">
            <a:extLst>
              <a:ext uri="{FF2B5EF4-FFF2-40B4-BE49-F238E27FC236}">
                <a16:creationId xmlns:a16="http://schemas.microsoft.com/office/drawing/2014/main" id="{080FF852-2214-F710-CC8F-C0747A58E4FD}"/>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t="15931"/>
          <a:stretch/>
        </p:blipFill>
        <p:spPr bwMode="auto">
          <a:xfrm>
            <a:off x="1299686" y="3361317"/>
            <a:ext cx="1061677" cy="548688"/>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6" descr="HitzalMed | Vicomtech">
            <a:extLst>
              <a:ext uri="{FF2B5EF4-FFF2-40B4-BE49-F238E27FC236}">
                <a16:creationId xmlns:a16="http://schemas.microsoft.com/office/drawing/2014/main" id="{797DDD0C-165A-F9A5-AE91-121D8E9F6F7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96666" y="4938925"/>
            <a:ext cx="1380789" cy="331353"/>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67">
            <a:extLst>
              <a:ext uri="{FF2B5EF4-FFF2-40B4-BE49-F238E27FC236}">
                <a16:creationId xmlns:a16="http://schemas.microsoft.com/office/drawing/2014/main" id="{487FB7AC-EDD4-BC5E-FCF1-09E8A92B0ABC}"/>
              </a:ext>
            </a:extLst>
          </p:cNvPr>
          <p:cNvPicPr>
            <a:picLocks noChangeAspect="1" noChangeArrowheads="1"/>
          </p:cNvPicPr>
          <p:nvPr/>
        </p:nvPicPr>
        <p:blipFill rotWithShape="1">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t="23633" b="19516"/>
          <a:stretch/>
        </p:blipFill>
        <p:spPr bwMode="auto">
          <a:xfrm>
            <a:off x="9674636" y="4773962"/>
            <a:ext cx="1367813" cy="43201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8" descr="LAMP | The Learning and Machine Perception Team">
            <a:extLst>
              <a:ext uri="{FF2B5EF4-FFF2-40B4-BE49-F238E27FC236}">
                <a16:creationId xmlns:a16="http://schemas.microsoft.com/office/drawing/2014/main" id="{AA02A324-B618-A42C-87BD-C22904542EFD}"/>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424905" y="5356722"/>
            <a:ext cx="861920" cy="48267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Kompetenzzentrum – Das virtuelle Fahrzeug Forschungsgesellschaft mbH |  Science2Society">
            <a:extLst>
              <a:ext uri="{FF2B5EF4-FFF2-40B4-BE49-F238E27FC236}">
                <a16:creationId xmlns:a16="http://schemas.microsoft.com/office/drawing/2014/main" id="{F29C8D72-500C-7311-A126-4FE7716E8AD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671499" y="4364266"/>
            <a:ext cx="1640341" cy="354286"/>
          </a:xfrm>
          <a:prstGeom prst="rect">
            <a:avLst/>
          </a:prstGeom>
          <a:noFill/>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CA1604E1-1921-4B5C-7C82-463DC1E09520}"/>
              </a:ext>
            </a:extLst>
          </p:cNvPr>
          <p:cNvCxnSpPr>
            <a:cxnSpLocks/>
          </p:cNvCxnSpPr>
          <p:nvPr/>
        </p:nvCxnSpPr>
        <p:spPr>
          <a:xfrm>
            <a:off x="2441749" y="2009670"/>
            <a:ext cx="2158531" cy="162145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77006CE-1868-23E4-714A-67800B1D8A4B}"/>
              </a:ext>
            </a:extLst>
          </p:cNvPr>
          <p:cNvCxnSpPr>
            <a:cxnSpLocks/>
          </p:cNvCxnSpPr>
          <p:nvPr/>
        </p:nvCxnSpPr>
        <p:spPr>
          <a:xfrm>
            <a:off x="2431701" y="1336431"/>
            <a:ext cx="2863780" cy="257237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E29A1CF8-63D2-C600-BB0E-4FF93103A66C}"/>
              </a:ext>
            </a:extLst>
          </p:cNvPr>
          <p:cNvCxnSpPr>
            <a:cxnSpLocks/>
          </p:cNvCxnSpPr>
          <p:nvPr/>
        </p:nvCxnSpPr>
        <p:spPr>
          <a:xfrm>
            <a:off x="2431701" y="984738"/>
            <a:ext cx="2793442" cy="286378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9619AF40-74C9-8CE6-04B3-9381FF2AF2D3}"/>
              </a:ext>
            </a:extLst>
          </p:cNvPr>
          <p:cNvCxnSpPr>
            <a:cxnSpLocks/>
          </p:cNvCxnSpPr>
          <p:nvPr/>
        </p:nvCxnSpPr>
        <p:spPr>
          <a:xfrm>
            <a:off x="2441749" y="2552281"/>
            <a:ext cx="2753249" cy="1507253"/>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5F9BDC10-D8D3-439E-30C9-DC87B3B2C360}"/>
              </a:ext>
            </a:extLst>
          </p:cNvPr>
          <p:cNvCxnSpPr>
            <a:cxnSpLocks/>
          </p:cNvCxnSpPr>
          <p:nvPr/>
        </p:nvCxnSpPr>
        <p:spPr>
          <a:xfrm>
            <a:off x="2421653" y="3084844"/>
            <a:ext cx="2773345" cy="97469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908BFE3-E1A8-66EA-92FD-C89F32938144}"/>
              </a:ext>
            </a:extLst>
          </p:cNvPr>
          <p:cNvCxnSpPr>
            <a:cxnSpLocks/>
          </p:cNvCxnSpPr>
          <p:nvPr/>
        </p:nvCxnSpPr>
        <p:spPr>
          <a:xfrm>
            <a:off x="2411604" y="4642338"/>
            <a:ext cx="2188676" cy="48942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F4F27D3-55FF-D860-4653-82590B00C83A}"/>
              </a:ext>
            </a:extLst>
          </p:cNvPr>
          <p:cNvCxnSpPr>
            <a:cxnSpLocks/>
          </p:cNvCxnSpPr>
          <p:nvPr/>
        </p:nvCxnSpPr>
        <p:spPr>
          <a:xfrm>
            <a:off x="2431701" y="4270549"/>
            <a:ext cx="2491991" cy="6029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031AEEB-7464-6F4F-0448-9652360CB244}"/>
              </a:ext>
            </a:extLst>
          </p:cNvPr>
          <p:cNvCxnSpPr>
            <a:cxnSpLocks/>
          </p:cNvCxnSpPr>
          <p:nvPr/>
        </p:nvCxnSpPr>
        <p:spPr>
          <a:xfrm>
            <a:off x="2421653" y="3687745"/>
            <a:ext cx="2481943" cy="63304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C76432DF-B90E-8F87-21D9-DE6656B8BAE5}"/>
              </a:ext>
            </a:extLst>
          </p:cNvPr>
          <p:cNvCxnSpPr>
            <a:cxnSpLocks/>
          </p:cNvCxnSpPr>
          <p:nvPr/>
        </p:nvCxnSpPr>
        <p:spPr>
          <a:xfrm>
            <a:off x="2421653" y="5094514"/>
            <a:ext cx="1748413" cy="10049"/>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CD68751E-3920-586A-806E-D1FAF29867FA}"/>
              </a:ext>
            </a:extLst>
          </p:cNvPr>
          <p:cNvCxnSpPr>
            <a:cxnSpLocks/>
          </p:cNvCxnSpPr>
          <p:nvPr/>
        </p:nvCxnSpPr>
        <p:spPr>
          <a:xfrm flipV="1">
            <a:off x="2411604" y="5476875"/>
            <a:ext cx="2312796" cy="12005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98857B0-2594-E30C-5873-757A7A86F661}"/>
              </a:ext>
            </a:extLst>
          </p:cNvPr>
          <p:cNvCxnSpPr>
            <a:cxnSpLocks/>
          </p:cNvCxnSpPr>
          <p:nvPr/>
        </p:nvCxnSpPr>
        <p:spPr>
          <a:xfrm flipV="1">
            <a:off x="2421653" y="5505450"/>
            <a:ext cx="2231310" cy="634093"/>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96325C1-DE69-B121-08C9-12431989A577}"/>
              </a:ext>
            </a:extLst>
          </p:cNvPr>
          <p:cNvCxnSpPr>
            <a:cxnSpLocks/>
          </p:cNvCxnSpPr>
          <p:nvPr/>
        </p:nvCxnSpPr>
        <p:spPr>
          <a:xfrm flipH="1">
            <a:off x="6004874" y="1036948"/>
            <a:ext cx="3544479" cy="1913642"/>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BA28408F-FE49-865A-90E6-71E8D64C336F}"/>
              </a:ext>
            </a:extLst>
          </p:cNvPr>
          <p:cNvCxnSpPr>
            <a:cxnSpLocks/>
          </p:cNvCxnSpPr>
          <p:nvPr/>
        </p:nvCxnSpPr>
        <p:spPr>
          <a:xfrm flipH="1">
            <a:off x="6042581" y="1602557"/>
            <a:ext cx="3506772" cy="1357459"/>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45AB480-4028-B117-87FA-288D38AAD603}"/>
              </a:ext>
            </a:extLst>
          </p:cNvPr>
          <p:cNvCxnSpPr>
            <a:cxnSpLocks/>
          </p:cNvCxnSpPr>
          <p:nvPr/>
        </p:nvCxnSpPr>
        <p:spPr>
          <a:xfrm flipH="1">
            <a:off x="5439266" y="2158738"/>
            <a:ext cx="4119513" cy="182880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BBB8855-DB12-2DDE-3031-CAF809B0E4BF}"/>
              </a:ext>
            </a:extLst>
          </p:cNvPr>
          <p:cNvCxnSpPr>
            <a:cxnSpLocks/>
          </p:cNvCxnSpPr>
          <p:nvPr/>
        </p:nvCxnSpPr>
        <p:spPr>
          <a:xfrm flipH="1">
            <a:off x="5882326" y="3096705"/>
            <a:ext cx="3665238" cy="140930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53061929-8345-0545-A145-C5B6101D8E17}"/>
              </a:ext>
            </a:extLst>
          </p:cNvPr>
          <p:cNvCxnSpPr>
            <a:cxnSpLocks/>
          </p:cNvCxnSpPr>
          <p:nvPr/>
        </p:nvCxnSpPr>
        <p:spPr>
          <a:xfrm flipH="1">
            <a:off x="5363852" y="2621916"/>
            <a:ext cx="4194927" cy="144103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266EA060-A6ED-B77C-1CDF-8113E1F3C932}"/>
              </a:ext>
            </a:extLst>
          </p:cNvPr>
          <p:cNvCxnSpPr>
            <a:cxnSpLocks/>
          </p:cNvCxnSpPr>
          <p:nvPr/>
        </p:nvCxnSpPr>
        <p:spPr>
          <a:xfrm flipH="1">
            <a:off x="5882326" y="3582447"/>
            <a:ext cx="3665238" cy="932992"/>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328625F-AFEB-9432-2C26-049CF70FF95C}"/>
              </a:ext>
            </a:extLst>
          </p:cNvPr>
          <p:cNvCxnSpPr>
            <a:cxnSpLocks/>
          </p:cNvCxnSpPr>
          <p:nvPr/>
        </p:nvCxnSpPr>
        <p:spPr>
          <a:xfrm flipH="1">
            <a:off x="6315959" y="4138367"/>
            <a:ext cx="3242820" cy="5656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678EC9F-3A66-D3DA-2A7B-F1DAF63702B2}"/>
              </a:ext>
            </a:extLst>
          </p:cNvPr>
          <p:cNvCxnSpPr>
            <a:cxnSpLocks/>
          </p:cNvCxnSpPr>
          <p:nvPr/>
        </p:nvCxnSpPr>
        <p:spPr>
          <a:xfrm flipH="1">
            <a:off x="6334812" y="4553146"/>
            <a:ext cx="3205114" cy="16025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E770B0BD-C72B-4C3C-D658-EB7C6703ACF0}"/>
              </a:ext>
            </a:extLst>
          </p:cNvPr>
          <p:cNvCxnSpPr>
            <a:cxnSpLocks/>
          </p:cNvCxnSpPr>
          <p:nvPr/>
        </p:nvCxnSpPr>
        <p:spPr>
          <a:xfrm flipH="1" flipV="1">
            <a:off x="5816338" y="4883085"/>
            <a:ext cx="3742441" cy="9214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0E0AED01-9E54-A615-8A4D-ECFC35A6484C}"/>
              </a:ext>
            </a:extLst>
          </p:cNvPr>
          <p:cNvSpPr/>
          <p:nvPr/>
        </p:nvSpPr>
        <p:spPr>
          <a:xfrm>
            <a:off x="3605048" y="790294"/>
            <a:ext cx="882869" cy="67676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2" name="Picture 91" descr="Logo&#10;&#10;Description automatically generated">
            <a:extLst>
              <a:ext uri="{FF2B5EF4-FFF2-40B4-BE49-F238E27FC236}">
                <a16:creationId xmlns:a16="http://schemas.microsoft.com/office/drawing/2014/main" id="{3C4FAFCB-3978-C9EE-A7BD-5C8E3904DFEE}"/>
              </a:ext>
            </a:extLst>
          </p:cNvPr>
          <p:cNvPicPr>
            <a:picLocks noChangeAspect="1"/>
          </p:cNvPicPr>
          <p:nvPr/>
        </p:nvPicPr>
        <p:blipFill>
          <a:blip r:embed="rId23"/>
          <a:stretch>
            <a:fillRect/>
          </a:stretch>
        </p:blipFill>
        <p:spPr>
          <a:xfrm>
            <a:off x="762355" y="1618400"/>
            <a:ext cx="1606489" cy="468630"/>
          </a:xfrm>
          <a:prstGeom prst="rect">
            <a:avLst/>
          </a:prstGeom>
        </p:spPr>
      </p:pic>
      <p:sp>
        <p:nvSpPr>
          <p:cNvPr id="93" name="Title 6">
            <a:extLst>
              <a:ext uri="{FF2B5EF4-FFF2-40B4-BE49-F238E27FC236}">
                <a16:creationId xmlns:a16="http://schemas.microsoft.com/office/drawing/2014/main" id="{27196770-BCC9-F2B7-35FE-C4DAB34B9AE4}"/>
              </a:ext>
            </a:extLst>
          </p:cNvPr>
          <p:cNvSpPr txBox="1">
            <a:spLocks/>
          </p:cNvSpPr>
          <p:nvPr/>
        </p:nvSpPr>
        <p:spPr>
          <a:xfrm>
            <a:off x="3454638" y="747323"/>
            <a:ext cx="2185445" cy="688256"/>
          </a:xfrm>
          <a:prstGeom prst="rect">
            <a:avLst/>
          </a:prstGeom>
          <a:solidFill>
            <a:srgbClr val="FFFFFF">
              <a:lumMod val="95000"/>
            </a:srgbClr>
          </a:solidFill>
          <a:ln w="19050">
            <a:solidFill>
              <a:srgbClr val="0070C0"/>
            </a:solidFill>
          </a:ln>
        </p:spPr>
        <p:txBody>
          <a:bodyPr wrap="square" lIns="72000" tIns="36000" rIns="72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0" i="0" u="none" strike="noStrike" kern="1200" cap="none" spc="0" normalizeH="0" baseline="0" noProof="0" dirty="0">
                <a:ln>
                  <a:noFill/>
                </a:ln>
                <a:solidFill>
                  <a:srgbClr val="1755A6"/>
                </a:solidFill>
                <a:effectLst/>
                <a:uLnTx/>
                <a:uFillTx/>
                <a:latin typeface="DINPro-Bold"/>
                <a:ea typeface="+mj-ea"/>
                <a:cs typeface="+mj-cs"/>
              </a:rPr>
              <a:t>+ External Experts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0" i="0" u="none" strike="noStrike" kern="1200" cap="none" spc="0" normalizeH="0" baseline="0" noProof="0" dirty="0">
                <a:ln>
                  <a:noFill/>
                </a:ln>
                <a:solidFill>
                  <a:srgbClr val="1755A6"/>
                </a:solidFill>
                <a:effectLst/>
                <a:uLnTx/>
                <a:uFillTx/>
                <a:latin typeface="DINPro-Bold"/>
                <a:ea typeface="+mj-ea"/>
                <a:cs typeface="+mj-cs"/>
              </a:rPr>
              <a:t>+ Related initiatives</a:t>
            </a:r>
          </a:p>
        </p:txBody>
      </p:sp>
      <p:pic>
        <p:nvPicPr>
          <p:cNvPr id="94" name="Picture 93" descr="Institute of Communication and Computer Systems | show-project.eu">
            <a:extLst>
              <a:ext uri="{FF2B5EF4-FFF2-40B4-BE49-F238E27FC236}">
                <a16:creationId xmlns:a16="http://schemas.microsoft.com/office/drawing/2014/main" id="{59204AAB-8937-C316-5F5D-70F80D7DA315}"/>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9660124" y="5318223"/>
            <a:ext cx="557466" cy="535168"/>
          </a:xfrm>
          <a:prstGeom prst="rect">
            <a:avLst/>
          </a:prstGeom>
          <a:noFill/>
          <a:extLst>
            <a:ext uri="{909E8E84-426E-40DD-AFC4-6F175D3DCCD1}">
              <a14:hiddenFill xmlns:a14="http://schemas.microsoft.com/office/drawing/2010/main">
                <a:solidFill>
                  <a:srgbClr val="FFFFFF"/>
                </a:solidFill>
              </a14:hiddenFill>
            </a:ext>
          </a:extLst>
        </p:spPr>
      </p:pic>
      <p:cxnSp>
        <p:nvCxnSpPr>
          <p:cNvPr id="95" name="Straight Connector 94">
            <a:extLst>
              <a:ext uri="{FF2B5EF4-FFF2-40B4-BE49-F238E27FC236}">
                <a16:creationId xmlns:a16="http://schemas.microsoft.com/office/drawing/2014/main" id="{5EB162CF-8E3F-FED6-4B43-F2F604D02C92}"/>
              </a:ext>
            </a:extLst>
          </p:cNvPr>
          <p:cNvCxnSpPr>
            <a:cxnSpLocks/>
          </p:cNvCxnSpPr>
          <p:nvPr/>
        </p:nvCxnSpPr>
        <p:spPr>
          <a:xfrm flipH="1">
            <a:off x="7390738" y="5600699"/>
            <a:ext cx="2172362" cy="54758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0731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565E6019-4ED7-47D6-8547-8BA755407021}"/>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600" dirty="0">
                <a:solidFill>
                  <a:srgbClr val="1755A6"/>
                </a:solidFill>
                <a:latin typeface="DINPro-Bold"/>
              </a:rPr>
              <a:t>Partners</a:t>
            </a:r>
          </a:p>
        </p:txBody>
      </p:sp>
      <p:pic>
        <p:nvPicPr>
          <p:cNvPr id="10" name="Picture 9">
            <a:extLst>
              <a:ext uri="{FF2B5EF4-FFF2-40B4-BE49-F238E27FC236}">
                <a16:creationId xmlns:a16="http://schemas.microsoft.com/office/drawing/2014/main" id="{62AD9231-6620-1FB1-471A-F97202143876}"/>
              </a:ext>
            </a:extLst>
          </p:cNvPr>
          <p:cNvPicPr>
            <a:picLocks noChangeAspect="1"/>
          </p:cNvPicPr>
          <p:nvPr/>
        </p:nvPicPr>
        <p:blipFill>
          <a:blip r:embed="rId3"/>
          <a:srcRect t="2901" b="3817"/>
          <a:stretch/>
        </p:blipFill>
        <p:spPr>
          <a:xfrm>
            <a:off x="623941" y="743420"/>
            <a:ext cx="11274027" cy="5915564"/>
          </a:xfrm>
          <a:prstGeom prst="rect">
            <a:avLst/>
          </a:prstGeom>
          <a:ln>
            <a:solidFill>
              <a:srgbClr val="1755A6"/>
            </a:solidFill>
          </a:ln>
        </p:spPr>
      </p:pic>
    </p:spTree>
    <p:extLst>
      <p:ext uri="{BB962C8B-B14F-4D97-AF65-F5344CB8AC3E}">
        <p14:creationId xmlns:p14="http://schemas.microsoft.com/office/powerpoint/2010/main" val="4067461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posing for a photo&#10;&#10;Description automatically generated">
            <a:extLst>
              <a:ext uri="{FF2B5EF4-FFF2-40B4-BE49-F238E27FC236}">
                <a16:creationId xmlns:a16="http://schemas.microsoft.com/office/drawing/2014/main" id="{52E8E7B8-BC1F-92AE-84E0-4D3F6DEFC679}"/>
              </a:ext>
            </a:extLst>
          </p:cNvPr>
          <p:cNvPicPr>
            <a:picLocks noChangeAspect="1"/>
          </p:cNvPicPr>
          <p:nvPr/>
        </p:nvPicPr>
        <p:blipFill>
          <a:blip r:embed="rId3"/>
          <a:srcRect l="14666" t="18512" r="5793"/>
          <a:stretch/>
        </p:blipFill>
        <p:spPr>
          <a:xfrm>
            <a:off x="620709" y="774699"/>
            <a:ext cx="11364655" cy="5966897"/>
          </a:xfrm>
          <a:prstGeom prst="rect">
            <a:avLst/>
          </a:prstGeom>
          <a:ln>
            <a:solidFill>
              <a:srgbClr val="0070C0"/>
            </a:solidFill>
          </a:ln>
        </p:spPr>
      </p:pic>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r>
              <a:rPr lang="en-US"/>
              <a:t>  </a:t>
            </a:r>
            <a:fld id="{26D6D9C6-4807-9F4E-A307-26F659C0AC38}" type="slidenum">
              <a:rPr lang="en-US" smtClean="0"/>
              <a:pPr/>
              <a:t>13</a:t>
            </a:fld>
            <a:r>
              <a:rPr lang="en-US"/>
              <a:t> </a:t>
            </a:r>
            <a:endParaRPr lang="en-US" dirty="0"/>
          </a:p>
        </p:txBody>
      </p:sp>
      <p:sp>
        <p:nvSpPr>
          <p:cNvPr id="5" name="Title 6">
            <a:extLst>
              <a:ext uri="{FF2B5EF4-FFF2-40B4-BE49-F238E27FC236}">
                <a16:creationId xmlns:a16="http://schemas.microsoft.com/office/drawing/2014/main" id="{FB2CC94D-A428-46E2-AB26-1898C977C23D}"/>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600" dirty="0">
                <a:solidFill>
                  <a:srgbClr val="1755A6"/>
                </a:solidFill>
                <a:latin typeface="DINPro-Bold"/>
              </a:rPr>
              <a:t>Team</a:t>
            </a:r>
          </a:p>
        </p:txBody>
      </p:sp>
      <p:sp>
        <p:nvSpPr>
          <p:cNvPr id="6" name="TextBox 5">
            <a:extLst>
              <a:ext uri="{FF2B5EF4-FFF2-40B4-BE49-F238E27FC236}">
                <a16:creationId xmlns:a16="http://schemas.microsoft.com/office/drawing/2014/main" id="{01DB0FF0-BD5E-8A95-2EAC-85B09B12DE90}"/>
              </a:ext>
            </a:extLst>
          </p:cNvPr>
          <p:cNvSpPr txBox="1"/>
          <p:nvPr/>
        </p:nvSpPr>
        <p:spPr>
          <a:xfrm>
            <a:off x="620709" y="6278455"/>
            <a:ext cx="3430591" cy="461665"/>
          </a:xfrm>
          <a:prstGeom prst="rect">
            <a:avLst/>
          </a:prstGeom>
          <a:noFill/>
        </p:spPr>
        <p:txBody>
          <a:bodyPr wrap="square" rtlCol="0">
            <a:spAutoFit/>
          </a:bodyPr>
          <a:lstStyle/>
          <a:p>
            <a:r>
              <a:rPr lang="en-GB" sz="1200" i="1" dirty="0">
                <a:latin typeface="Arial" panose="020B0604020202020204" pitchFamily="34" charset="0"/>
                <a:cs typeface="Arial" panose="020B0604020202020204" pitchFamily="34" charset="0"/>
              </a:rPr>
              <a:t>SUNRISE team members</a:t>
            </a:r>
          </a:p>
          <a:p>
            <a:r>
              <a:rPr lang="en-GB" sz="1200" i="1" dirty="0">
                <a:latin typeface="Arial" panose="020B0604020202020204" pitchFamily="34" charset="0"/>
                <a:cs typeface="Arial" panose="020B0604020202020204" pitchFamily="34" charset="0"/>
              </a:rPr>
              <a:t>General Assembly San Sebastian Oct 2024</a:t>
            </a:r>
          </a:p>
        </p:txBody>
      </p:sp>
    </p:spTree>
    <p:extLst>
      <p:ext uri="{BB962C8B-B14F-4D97-AF65-F5344CB8AC3E}">
        <p14:creationId xmlns:p14="http://schemas.microsoft.com/office/powerpoint/2010/main" val="1810544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5C74-C2B9-5A01-B000-B935AE5014EC}"/>
              </a:ext>
            </a:extLst>
          </p:cNvPr>
          <p:cNvSpPr>
            <a:spLocks noGrp="1"/>
          </p:cNvSpPr>
          <p:nvPr>
            <p:ph type="ctrTitle"/>
          </p:nvPr>
        </p:nvSpPr>
        <p:spPr>
          <a:xfrm>
            <a:off x="999460" y="2044861"/>
            <a:ext cx="10555496" cy="932655"/>
          </a:xfrm>
        </p:spPr>
        <p:txBody>
          <a:bodyPr/>
          <a:lstStyle/>
          <a:p>
            <a:r>
              <a:rPr lang="en-US" sz="3600" dirty="0"/>
              <a:t>SUNRISE Safety Assurance Framework </a:t>
            </a:r>
            <a:endParaRPr lang="en-GB" sz="3600" dirty="0"/>
          </a:p>
        </p:txBody>
      </p:sp>
      <p:sp>
        <p:nvSpPr>
          <p:cNvPr id="4" name="Date Placeholder 3">
            <a:extLst>
              <a:ext uri="{FF2B5EF4-FFF2-40B4-BE49-F238E27FC236}">
                <a16:creationId xmlns:a16="http://schemas.microsoft.com/office/drawing/2014/main" id="{BDCAA3F5-0DB7-9851-270C-1D7929875101}"/>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tint val="75000"/>
                  </a:srgbClr>
                </a:solidFill>
                <a:effectLst/>
                <a:uLnTx/>
                <a:uFillTx/>
                <a:latin typeface="Trebuchet MS" panose="020B0603020202020204"/>
                <a:ea typeface="+mn-ea"/>
                <a:cs typeface="+mn-cs"/>
              </a:rPr>
              <a:t>  </a:t>
            </a:r>
            <a:fld id="{26D6D9C6-4807-9F4E-A307-26F659C0AC38}" type="slidenum">
              <a:rPr kumimoji="0" lang="en-GB" sz="1050" b="1" i="0" u="none" strike="noStrike" kern="1200" cap="none" spc="0" normalizeH="0" baseline="0" noProof="0" smtClean="0">
                <a:ln>
                  <a:noFill/>
                </a:ln>
                <a:solidFill>
                  <a:srgbClr val="FFFFFF">
                    <a:tint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r>
              <a:rPr kumimoji="0" lang="en-GB" sz="1050" b="1" i="0" u="none" strike="noStrike" kern="1200" cap="none" spc="0" normalizeH="0" baseline="0" noProof="0">
                <a:ln>
                  <a:noFill/>
                </a:ln>
                <a:solidFill>
                  <a:srgbClr val="FFFFFF">
                    <a:tint val="75000"/>
                  </a:srgbClr>
                </a:solidFill>
                <a:effectLst/>
                <a:uLnTx/>
                <a:uFillTx/>
                <a:latin typeface="Trebuchet MS" panose="020B0603020202020204"/>
                <a:ea typeface="+mn-ea"/>
                <a:cs typeface="+mn-cs"/>
              </a:rPr>
              <a:t> </a:t>
            </a:r>
          </a:p>
        </p:txBody>
      </p:sp>
      <p:sp>
        <p:nvSpPr>
          <p:cNvPr id="5" name="Subtitle 2">
            <a:hlinkClick r:id="rId3" action="ppaction://hlinkfile"/>
            <a:extLst>
              <a:ext uri="{FF2B5EF4-FFF2-40B4-BE49-F238E27FC236}">
                <a16:creationId xmlns:a16="http://schemas.microsoft.com/office/drawing/2014/main" id="{B2CAA9CA-BB70-4CF9-8BEE-2199585BC398}"/>
              </a:ext>
            </a:extLst>
          </p:cNvPr>
          <p:cNvSpPr txBox="1">
            <a:spLocks/>
          </p:cNvSpPr>
          <p:nvPr/>
        </p:nvSpPr>
        <p:spPr>
          <a:xfrm>
            <a:off x="6282003" y="6593862"/>
            <a:ext cx="2537956" cy="166199"/>
          </a:xfrm>
          <a:prstGeom prst="rect">
            <a:avLst/>
          </a:prstGeom>
        </p:spPr>
        <p:txBody>
          <a:bodyPr vert="horz" lIns="0" tIns="0" rIns="0" bIns="0" rtlCol="0">
            <a:sp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ccam-sunrise-project.eu</a:t>
            </a:r>
          </a:p>
        </p:txBody>
      </p:sp>
      <p:sp>
        <p:nvSpPr>
          <p:cNvPr id="8" name="Subtitle 2">
            <a:extLst>
              <a:ext uri="{FF2B5EF4-FFF2-40B4-BE49-F238E27FC236}">
                <a16:creationId xmlns:a16="http://schemas.microsoft.com/office/drawing/2014/main" id="{0B501D3A-131A-B6EE-10A7-9358AE588678}"/>
              </a:ext>
            </a:extLst>
          </p:cNvPr>
          <p:cNvSpPr txBox="1">
            <a:spLocks/>
          </p:cNvSpPr>
          <p:nvPr/>
        </p:nvSpPr>
        <p:spPr>
          <a:xfrm>
            <a:off x="3410822" y="3382626"/>
            <a:ext cx="8144134" cy="2053990"/>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a:solidFill>
                  <a:srgbClr val="FFFFFF"/>
                </a:solidFill>
              </a:rPr>
              <a:t>27 November 2024</a:t>
            </a:r>
          </a:p>
          <a:p>
            <a:pPr>
              <a:lnSpc>
                <a:spcPct val="100000"/>
              </a:lnSpc>
            </a:pPr>
            <a:r>
              <a:rPr lang="en-US" sz="2000" b="0" dirty="0">
                <a:solidFill>
                  <a:schemeClr val="tx1"/>
                </a:solidFill>
              </a:rPr>
              <a:t>John Fredrik Grönvall - Chalmers </a:t>
            </a:r>
            <a:r>
              <a:rPr lang="en-US" sz="2000" b="0" dirty="0" err="1">
                <a:solidFill>
                  <a:schemeClr val="tx1"/>
                </a:solidFill>
              </a:rPr>
              <a:t>Industriteknik</a:t>
            </a:r>
            <a:endParaRPr lang="en-US" sz="2000" b="0" dirty="0">
              <a:solidFill>
                <a:schemeClr val="tx1"/>
              </a:solidFill>
            </a:endParaRPr>
          </a:p>
          <a:p>
            <a:pPr>
              <a:lnSpc>
                <a:spcPct val="100000"/>
              </a:lnSpc>
            </a:pPr>
            <a:r>
              <a:rPr lang="en-US" sz="2000" b="0" dirty="0">
                <a:solidFill>
                  <a:schemeClr val="tx1"/>
                </a:solidFill>
              </a:rPr>
              <a:t>Jason Zhang - Warwick University</a:t>
            </a:r>
          </a:p>
        </p:txBody>
      </p:sp>
    </p:spTree>
    <p:extLst>
      <p:ext uri="{BB962C8B-B14F-4D97-AF65-F5344CB8AC3E}">
        <p14:creationId xmlns:p14="http://schemas.microsoft.com/office/powerpoint/2010/main" val="2268011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AD19D-D977-2A85-5EE1-1732E9D7C5A1}"/>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0794CE06-AE53-D0D7-ECEC-E4A54EC55535}"/>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3" name="Title 6">
            <a:extLst>
              <a:ext uri="{FF2B5EF4-FFF2-40B4-BE49-F238E27FC236}">
                <a16:creationId xmlns:a16="http://schemas.microsoft.com/office/drawing/2014/main" id="{B3CB383B-3C12-9441-D8EB-5DC154A5EF7D}"/>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pic>
        <p:nvPicPr>
          <p:cNvPr id="36" name="Picture 35">
            <a:extLst>
              <a:ext uri="{FF2B5EF4-FFF2-40B4-BE49-F238E27FC236}">
                <a16:creationId xmlns:a16="http://schemas.microsoft.com/office/drawing/2014/main" id="{0F9CD824-D520-FADB-8E81-2A3114F6160D}"/>
              </a:ext>
            </a:extLst>
          </p:cNvPr>
          <p:cNvPicPr>
            <a:picLocks noChangeAspect="1"/>
          </p:cNvPicPr>
          <p:nvPr/>
        </p:nvPicPr>
        <p:blipFill>
          <a:blip r:embed="rId3">
            <a:alphaModFix amt="50000"/>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557209" y="849906"/>
            <a:ext cx="11529614" cy="5435134"/>
          </a:xfrm>
          <a:prstGeom prst="rect">
            <a:avLst/>
          </a:prstGeom>
        </p:spPr>
      </p:pic>
      <p:sp>
        <p:nvSpPr>
          <p:cNvPr id="37" name="Rectangle 36">
            <a:extLst>
              <a:ext uri="{FF2B5EF4-FFF2-40B4-BE49-F238E27FC236}">
                <a16:creationId xmlns:a16="http://schemas.microsoft.com/office/drawing/2014/main" id="{E20E156E-9C85-72A8-F70C-4CE5665BA674}"/>
              </a:ext>
            </a:extLst>
          </p:cNvPr>
          <p:cNvSpPr/>
          <p:nvPr/>
        </p:nvSpPr>
        <p:spPr>
          <a:xfrm>
            <a:off x="3583458" y="4015946"/>
            <a:ext cx="4127157" cy="531341"/>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480721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52" name="Rectangle: Rounded Corners 51">
            <a:extLst>
              <a:ext uri="{FF2B5EF4-FFF2-40B4-BE49-F238E27FC236}">
                <a16:creationId xmlns:a16="http://schemas.microsoft.com/office/drawing/2014/main" id="{CC70839C-DB89-2782-0D1F-A1942F5CD47D}"/>
              </a:ext>
            </a:extLst>
          </p:cNvPr>
          <p:cNvSpPr/>
          <p:nvPr/>
        </p:nvSpPr>
        <p:spPr>
          <a:xfrm>
            <a:off x="810310" y="5704936"/>
            <a:ext cx="10564067" cy="610750"/>
          </a:xfrm>
          <a:prstGeom prst="round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endParaRPr kumimoji="0" lang="en-GB" sz="20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endParaRPr>
          </a:p>
        </p:txBody>
      </p:sp>
      <p:sp>
        <p:nvSpPr>
          <p:cNvPr id="53" name="Rectangle: Rounded Corners 52">
            <a:extLst>
              <a:ext uri="{FF2B5EF4-FFF2-40B4-BE49-F238E27FC236}">
                <a16:creationId xmlns:a16="http://schemas.microsoft.com/office/drawing/2014/main" id="{00CBAB86-5C2E-BB9A-0B93-899D8DBCF9ED}"/>
              </a:ext>
            </a:extLst>
          </p:cNvPr>
          <p:cNvSpPr/>
          <p:nvPr/>
        </p:nvSpPr>
        <p:spPr>
          <a:xfrm>
            <a:off x="810310" y="2159000"/>
            <a:ext cx="10571380" cy="1651000"/>
          </a:xfrm>
          <a:prstGeom prst="roundRect">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Arial" panose="020B0604020202020204" pitchFamily="34" charset="0"/>
                <a:cs typeface="Arial" panose="020B0604020202020204" pitchFamily="34" charset="0"/>
              </a:rPr>
              <a:t>Safety Performance Assurance</a:t>
            </a:r>
          </a:p>
          <a:p>
            <a:pPr algn="ctr"/>
            <a:r>
              <a:rPr lang="en-GB" sz="2000" dirty="0">
                <a:solidFill>
                  <a:schemeClr val="tx1"/>
                </a:solidFill>
                <a:latin typeface="Arial" panose="020B0604020202020204" pitchFamily="34" charset="0"/>
                <a:cs typeface="Arial" panose="020B0604020202020204" pitchFamily="34" charset="0"/>
              </a:rPr>
              <a:t>SUNRISE scope</a:t>
            </a:r>
          </a:p>
        </p:txBody>
      </p:sp>
      <p:sp>
        <p:nvSpPr>
          <p:cNvPr id="55" name="Rectangle: Rounded Corners 54">
            <a:extLst>
              <a:ext uri="{FF2B5EF4-FFF2-40B4-BE49-F238E27FC236}">
                <a16:creationId xmlns:a16="http://schemas.microsoft.com/office/drawing/2014/main" id="{3F29864F-00FE-934B-DAD6-7B900BEBCE9A}"/>
              </a:ext>
            </a:extLst>
          </p:cNvPr>
          <p:cNvSpPr/>
          <p:nvPr/>
        </p:nvSpPr>
        <p:spPr>
          <a:xfrm>
            <a:off x="6362700" y="4767371"/>
            <a:ext cx="3010728" cy="664114"/>
          </a:xfrm>
          <a:prstGeom prst="round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2" name="Rectangle: Rounded Corners 1">
            <a:extLst>
              <a:ext uri="{FF2B5EF4-FFF2-40B4-BE49-F238E27FC236}">
                <a16:creationId xmlns:a16="http://schemas.microsoft.com/office/drawing/2014/main" id="{6B786BA3-5152-3044-D86D-1F76791420D1}"/>
              </a:ext>
            </a:extLst>
          </p:cNvPr>
          <p:cNvSpPr/>
          <p:nvPr/>
        </p:nvSpPr>
        <p:spPr>
          <a:xfrm>
            <a:off x="802997" y="999513"/>
            <a:ext cx="10571380" cy="455428"/>
          </a:xfrm>
          <a:prstGeom prst="round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dirty="0">
                <a:solidFill>
                  <a:srgbClr val="E0E0E0">
                    <a:lumMod val="50000"/>
                  </a:srgbClr>
                </a:solidFill>
                <a:latin typeface="Arial" panose="020B0604020202020204" pitchFamily="34" charset="0"/>
                <a:cs typeface="Arial" panose="020B0604020202020204" pitchFamily="34" charset="0"/>
              </a:rPr>
              <a:t>Audit</a:t>
            </a:r>
          </a:p>
        </p:txBody>
      </p:sp>
      <p:sp>
        <p:nvSpPr>
          <p:cNvPr id="6" name="Arrow: Left-Right 5">
            <a:extLst>
              <a:ext uri="{FF2B5EF4-FFF2-40B4-BE49-F238E27FC236}">
                <a16:creationId xmlns:a16="http://schemas.microsoft.com/office/drawing/2014/main" id="{193BDAB8-15C0-4628-070F-C9429CE64A98}"/>
              </a:ext>
            </a:extLst>
          </p:cNvPr>
          <p:cNvSpPr/>
          <p:nvPr/>
        </p:nvSpPr>
        <p:spPr>
          <a:xfrm rot="16200000">
            <a:off x="7385773" y="4107695"/>
            <a:ext cx="961539" cy="357812"/>
          </a:xfrm>
          <a:prstGeom prst="lef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9" name="Arrow: Right 8">
            <a:extLst>
              <a:ext uri="{FF2B5EF4-FFF2-40B4-BE49-F238E27FC236}">
                <a16:creationId xmlns:a16="http://schemas.microsoft.com/office/drawing/2014/main" id="{A7A218E6-5091-1404-C5CF-87765565BA20}"/>
              </a:ext>
            </a:extLst>
          </p:cNvPr>
          <p:cNvSpPr/>
          <p:nvPr/>
        </p:nvSpPr>
        <p:spPr>
          <a:xfrm rot="16200000">
            <a:off x="3748441" y="4497611"/>
            <a:ext cx="1898395" cy="514838"/>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0" name="Arrow: Right 9">
            <a:extLst>
              <a:ext uri="{FF2B5EF4-FFF2-40B4-BE49-F238E27FC236}">
                <a16:creationId xmlns:a16="http://schemas.microsoft.com/office/drawing/2014/main" id="{609349FB-7163-4EE8-687C-5BC3B9036609}"/>
              </a:ext>
            </a:extLst>
          </p:cNvPr>
          <p:cNvSpPr/>
          <p:nvPr/>
        </p:nvSpPr>
        <p:spPr>
          <a:xfrm rot="16200000">
            <a:off x="7730173" y="5388949"/>
            <a:ext cx="272742" cy="357811"/>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1" name="Arrow: Right 10">
            <a:extLst>
              <a:ext uri="{FF2B5EF4-FFF2-40B4-BE49-F238E27FC236}">
                <a16:creationId xmlns:a16="http://schemas.microsoft.com/office/drawing/2014/main" id="{E0A0FFE0-0ADC-356A-A1F5-9C9A9578B708}"/>
              </a:ext>
            </a:extLst>
          </p:cNvPr>
          <p:cNvSpPr/>
          <p:nvPr/>
        </p:nvSpPr>
        <p:spPr>
          <a:xfrm rot="16200000">
            <a:off x="5752211" y="1548510"/>
            <a:ext cx="706142" cy="514838"/>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3" name="Title 6">
            <a:extLst>
              <a:ext uri="{FF2B5EF4-FFF2-40B4-BE49-F238E27FC236}">
                <a16:creationId xmlns:a16="http://schemas.microsoft.com/office/drawing/2014/main" id="{4108B117-4E4A-3A87-CD45-4A7BC1AE19AD}"/>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1311626688"/>
      </p:ext>
    </p:extLst>
  </p:cSld>
  <p:clrMapOvr>
    <a:masterClrMapping/>
  </p:clrMapOvr>
  <mc:AlternateContent xmlns:mc="http://schemas.openxmlformats.org/markup-compatibility/2006" xmlns:p14="http://schemas.microsoft.com/office/powerpoint/2010/main">
    <mc:Choice Requires="p14">
      <p:transition spd="slow" p14:dur="2000" advTm="84161"/>
    </mc:Choice>
    <mc:Fallback xmlns="">
      <p:transition spd="slow" advTm="8416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sp>
        <p:nvSpPr>
          <p:cNvPr id="2" name="Title 6">
            <a:extLst>
              <a:ext uri="{FF2B5EF4-FFF2-40B4-BE49-F238E27FC236}">
                <a16:creationId xmlns:a16="http://schemas.microsoft.com/office/drawing/2014/main" id="{F86D7CD4-342B-A3C1-D9D3-89ACDBBECDD2}"/>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2524901895"/>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18</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sp>
        <p:nvSpPr>
          <p:cNvPr id="2" name="Title 6">
            <a:extLst>
              <a:ext uri="{FF2B5EF4-FFF2-40B4-BE49-F238E27FC236}">
                <a16:creationId xmlns:a16="http://schemas.microsoft.com/office/drawing/2014/main" id="{41ACCC8E-4BD9-5FF8-F892-2A5036C652AA}"/>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985057672"/>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sp>
        <p:nvSpPr>
          <p:cNvPr id="2" name="Title 6">
            <a:extLst>
              <a:ext uri="{FF2B5EF4-FFF2-40B4-BE49-F238E27FC236}">
                <a16:creationId xmlns:a16="http://schemas.microsoft.com/office/drawing/2014/main" id="{9A441ABE-59A4-BEC0-C3A4-1158DCC26B43}"/>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3343746364"/>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sp>
        <p:nvSpPr>
          <p:cNvPr id="2" name="Title 6">
            <a:extLst>
              <a:ext uri="{FF2B5EF4-FFF2-40B4-BE49-F238E27FC236}">
                <a16:creationId xmlns:a16="http://schemas.microsoft.com/office/drawing/2014/main" id="{B0CC82F2-007F-5FCA-30D5-EAC677B603AE}"/>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1870913758"/>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21</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sp>
        <p:nvSpPr>
          <p:cNvPr id="2" name="Title 6">
            <a:extLst>
              <a:ext uri="{FF2B5EF4-FFF2-40B4-BE49-F238E27FC236}">
                <a16:creationId xmlns:a16="http://schemas.microsoft.com/office/drawing/2014/main" id="{B61983E5-E56C-8DBF-B060-A9C4010F73E5}"/>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1071015987"/>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26" name="Oval 25">
            <a:extLst>
              <a:ext uri="{FF2B5EF4-FFF2-40B4-BE49-F238E27FC236}">
                <a16:creationId xmlns:a16="http://schemas.microsoft.com/office/drawing/2014/main" id="{B2D64586-0CC5-0004-8B51-EEC703A4FEEF}"/>
              </a:ext>
            </a:extLst>
          </p:cNvPr>
          <p:cNvSpPr/>
          <p:nvPr/>
        </p:nvSpPr>
        <p:spPr>
          <a:xfrm>
            <a:off x="2243863" y="2971201"/>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50" name="TextBox 49">
            <a:extLst>
              <a:ext uri="{FF2B5EF4-FFF2-40B4-BE49-F238E27FC236}">
                <a16:creationId xmlns:a16="http://schemas.microsoft.com/office/drawing/2014/main" id="{DB6859A4-115F-253E-05F2-80CACAA840F4}"/>
              </a:ext>
            </a:extLst>
          </p:cNvPr>
          <p:cNvSpPr txBox="1"/>
          <p:nvPr/>
        </p:nvSpPr>
        <p:spPr>
          <a:xfrm>
            <a:off x="2194860" y="3290555"/>
            <a:ext cx="95427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Format</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cxnSp>
        <p:nvCxnSpPr>
          <p:cNvPr id="85" name="Straight Arrow Connector 84">
            <a:extLst>
              <a:ext uri="{FF2B5EF4-FFF2-40B4-BE49-F238E27FC236}">
                <a16:creationId xmlns:a16="http://schemas.microsoft.com/office/drawing/2014/main" id="{23AC7FBD-3D29-9A4F-9D43-0484EBBB528A}"/>
              </a:ext>
            </a:extLst>
          </p:cNvPr>
          <p:cNvCxnSpPr>
            <a:cxnSpLocks/>
          </p:cNvCxnSpPr>
          <p:nvPr/>
        </p:nvCxnSpPr>
        <p:spPr>
          <a:xfrm>
            <a:off x="1949543"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sp>
        <p:nvSpPr>
          <p:cNvPr id="2" name="Title 6">
            <a:extLst>
              <a:ext uri="{FF2B5EF4-FFF2-40B4-BE49-F238E27FC236}">
                <a16:creationId xmlns:a16="http://schemas.microsoft.com/office/drawing/2014/main" id="{9AED814A-03F9-83CC-2FD0-D271B5B15554}"/>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945964907"/>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23</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2FB8F3CF-7866-D841-933A-B632B8FA12B7}"/>
              </a:ext>
            </a:extLst>
          </p:cNvPr>
          <p:cNvSpPr/>
          <p:nvPr/>
        </p:nvSpPr>
        <p:spPr>
          <a:xfrm>
            <a:off x="3446307"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 name="Oval 25">
            <a:extLst>
              <a:ext uri="{FF2B5EF4-FFF2-40B4-BE49-F238E27FC236}">
                <a16:creationId xmlns:a16="http://schemas.microsoft.com/office/drawing/2014/main" id="{B2D64586-0CC5-0004-8B51-EEC703A4FEEF}"/>
              </a:ext>
            </a:extLst>
          </p:cNvPr>
          <p:cNvSpPr/>
          <p:nvPr/>
        </p:nvSpPr>
        <p:spPr>
          <a:xfrm>
            <a:off x="2243863" y="2971201"/>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50" name="TextBox 49">
            <a:extLst>
              <a:ext uri="{FF2B5EF4-FFF2-40B4-BE49-F238E27FC236}">
                <a16:creationId xmlns:a16="http://schemas.microsoft.com/office/drawing/2014/main" id="{DB6859A4-115F-253E-05F2-80CACAA840F4}"/>
              </a:ext>
            </a:extLst>
          </p:cNvPr>
          <p:cNvSpPr txBox="1"/>
          <p:nvPr/>
        </p:nvSpPr>
        <p:spPr>
          <a:xfrm>
            <a:off x="2194860" y="3290555"/>
            <a:ext cx="95427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Format</a:t>
            </a:r>
          </a:p>
        </p:txBody>
      </p:sp>
      <p:sp>
        <p:nvSpPr>
          <p:cNvPr id="51" name="TextBox 50">
            <a:extLst>
              <a:ext uri="{FF2B5EF4-FFF2-40B4-BE49-F238E27FC236}">
                <a16:creationId xmlns:a16="http://schemas.microsoft.com/office/drawing/2014/main" id="{A51BD1D1-5266-6EF6-D1B5-B3D992664CB7}"/>
              </a:ext>
            </a:extLst>
          </p:cNvPr>
          <p:cNvSpPr txBox="1"/>
          <p:nvPr/>
        </p:nvSpPr>
        <p:spPr>
          <a:xfrm>
            <a:off x="3491910" y="3282862"/>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Store</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cxnSp>
        <p:nvCxnSpPr>
          <p:cNvPr id="85" name="Straight Arrow Connector 84">
            <a:extLst>
              <a:ext uri="{FF2B5EF4-FFF2-40B4-BE49-F238E27FC236}">
                <a16:creationId xmlns:a16="http://schemas.microsoft.com/office/drawing/2014/main" id="{23AC7FBD-3D29-9A4F-9D43-0484EBBB528A}"/>
              </a:ext>
            </a:extLst>
          </p:cNvPr>
          <p:cNvCxnSpPr>
            <a:cxnSpLocks/>
          </p:cNvCxnSpPr>
          <p:nvPr/>
        </p:nvCxnSpPr>
        <p:spPr>
          <a:xfrm>
            <a:off x="1949543"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6E45BD7-4BA0-6EAC-8DA8-75ECBAC0D39C}"/>
              </a:ext>
            </a:extLst>
          </p:cNvPr>
          <p:cNvCxnSpPr>
            <a:cxnSpLocks/>
          </p:cNvCxnSpPr>
          <p:nvPr/>
        </p:nvCxnSpPr>
        <p:spPr>
          <a:xfrm>
            <a:off x="3164192"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sp>
        <p:nvSpPr>
          <p:cNvPr id="2" name="Title 6">
            <a:extLst>
              <a:ext uri="{FF2B5EF4-FFF2-40B4-BE49-F238E27FC236}">
                <a16:creationId xmlns:a16="http://schemas.microsoft.com/office/drawing/2014/main" id="{4129148B-0E3D-78B6-6282-7E280A61E077}"/>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3185193644"/>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24</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2FB8F3CF-7866-D841-933A-B632B8FA12B7}"/>
              </a:ext>
            </a:extLst>
          </p:cNvPr>
          <p:cNvSpPr/>
          <p:nvPr/>
        </p:nvSpPr>
        <p:spPr>
          <a:xfrm>
            <a:off x="3446307"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2" name="Oval 11">
            <a:extLst>
              <a:ext uri="{FF2B5EF4-FFF2-40B4-BE49-F238E27FC236}">
                <a16:creationId xmlns:a16="http://schemas.microsoft.com/office/drawing/2014/main" id="{00D3EF8E-A2FE-DF7A-5449-60AE205D9AE1}"/>
              </a:ext>
            </a:extLst>
          </p:cNvPr>
          <p:cNvSpPr/>
          <p:nvPr/>
        </p:nvSpPr>
        <p:spPr>
          <a:xfrm>
            <a:off x="5028012"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 name="Oval 25">
            <a:extLst>
              <a:ext uri="{FF2B5EF4-FFF2-40B4-BE49-F238E27FC236}">
                <a16:creationId xmlns:a16="http://schemas.microsoft.com/office/drawing/2014/main" id="{B2D64586-0CC5-0004-8B51-EEC703A4FEEF}"/>
              </a:ext>
            </a:extLst>
          </p:cNvPr>
          <p:cNvSpPr/>
          <p:nvPr/>
        </p:nvSpPr>
        <p:spPr>
          <a:xfrm>
            <a:off x="2243863" y="2971201"/>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50" name="TextBox 49">
            <a:extLst>
              <a:ext uri="{FF2B5EF4-FFF2-40B4-BE49-F238E27FC236}">
                <a16:creationId xmlns:a16="http://schemas.microsoft.com/office/drawing/2014/main" id="{DB6859A4-115F-253E-05F2-80CACAA840F4}"/>
              </a:ext>
            </a:extLst>
          </p:cNvPr>
          <p:cNvSpPr txBox="1"/>
          <p:nvPr/>
        </p:nvSpPr>
        <p:spPr>
          <a:xfrm>
            <a:off x="2194860" y="3290555"/>
            <a:ext cx="95427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Format</a:t>
            </a:r>
          </a:p>
        </p:txBody>
      </p:sp>
      <p:sp>
        <p:nvSpPr>
          <p:cNvPr id="51" name="TextBox 50">
            <a:extLst>
              <a:ext uri="{FF2B5EF4-FFF2-40B4-BE49-F238E27FC236}">
                <a16:creationId xmlns:a16="http://schemas.microsoft.com/office/drawing/2014/main" id="{A51BD1D1-5266-6EF6-D1B5-B3D992664CB7}"/>
              </a:ext>
            </a:extLst>
          </p:cNvPr>
          <p:cNvSpPr txBox="1"/>
          <p:nvPr/>
        </p:nvSpPr>
        <p:spPr>
          <a:xfrm>
            <a:off x="3491910" y="3282862"/>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Store</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cxnSp>
        <p:nvCxnSpPr>
          <p:cNvPr id="85" name="Straight Arrow Connector 84">
            <a:extLst>
              <a:ext uri="{FF2B5EF4-FFF2-40B4-BE49-F238E27FC236}">
                <a16:creationId xmlns:a16="http://schemas.microsoft.com/office/drawing/2014/main" id="{23AC7FBD-3D29-9A4F-9D43-0484EBBB528A}"/>
              </a:ext>
            </a:extLst>
          </p:cNvPr>
          <p:cNvCxnSpPr>
            <a:cxnSpLocks/>
          </p:cNvCxnSpPr>
          <p:nvPr/>
        </p:nvCxnSpPr>
        <p:spPr>
          <a:xfrm>
            <a:off x="1949543"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6E45BD7-4BA0-6EAC-8DA8-75ECBAC0D39C}"/>
              </a:ext>
            </a:extLst>
          </p:cNvPr>
          <p:cNvCxnSpPr>
            <a:cxnSpLocks/>
          </p:cNvCxnSpPr>
          <p:nvPr/>
        </p:nvCxnSpPr>
        <p:spPr>
          <a:xfrm>
            <a:off x="3164192"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52AAB83-9498-8C5D-F56D-E749E9E7A581}"/>
              </a:ext>
            </a:extLst>
          </p:cNvPr>
          <p:cNvCxnSpPr>
            <a:cxnSpLocks/>
          </p:cNvCxnSpPr>
          <p:nvPr/>
        </p:nvCxnSpPr>
        <p:spPr>
          <a:xfrm>
            <a:off x="4519315" y="3350967"/>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sp>
        <p:nvSpPr>
          <p:cNvPr id="5" name="TextBox 4">
            <a:extLst>
              <a:ext uri="{FF2B5EF4-FFF2-40B4-BE49-F238E27FC236}">
                <a16:creationId xmlns:a16="http://schemas.microsoft.com/office/drawing/2014/main" id="{C2A163FC-8D4D-E9CE-3DF7-1E415DAE8B3D}"/>
              </a:ext>
            </a:extLst>
          </p:cNvPr>
          <p:cNvSpPr txBox="1"/>
          <p:nvPr/>
        </p:nvSpPr>
        <p:spPr>
          <a:xfrm>
            <a:off x="4935047" y="3220305"/>
            <a:ext cx="106727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Query &amp; Concretise</a:t>
            </a:r>
          </a:p>
        </p:txBody>
      </p:sp>
      <p:cxnSp>
        <p:nvCxnSpPr>
          <p:cNvPr id="6" name="Straight Arrow Connector 5">
            <a:extLst>
              <a:ext uri="{FF2B5EF4-FFF2-40B4-BE49-F238E27FC236}">
                <a16:creationId xmlns:a16="http://schemas.microsoft.com/office/drawing/2014/main" id="{4BA51C71-6358-C554-1D58-5087D3E36EB4}"/>
              </a:ext>
            </a:extLst>
          </p:cNvPr>
          <p:cNvCxnSpPr>
            <a:cxnSpLocks/>
          </p:cNvCxnSpPr>
          <p:nvPr/>
        </p:nvCxnSpPr>
        <p:spPr>
          <a:xfrm flipH="1">
            <a:off x="4519315" y="3496121"/>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2" name="Title 6">
            <a:extLst>
              <a:ext uri="{FF2B5EF4-FFF2-40B4-BE49-F238E27FC236}">
                <a16:creationId xmlns:a16="http://schemas.microsoft.com/office/drawing/2014/main" id="{CFE3466F-711B-4FEA-917B-3AFDFC7EAF99}"/>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1907333278"/>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25</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2FB8F3CF-7866-D841-933A-B632B8FA12B7}"/>
              </a:ext>
            </a:extLst>
          </p:cNvPr>
          <p:cNvSpPr/>
          <p:nvPr/>
        </p:nvSpPr>
        <p:spPr>
          <a:xfrm>
            <a:off x="3446307"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2" name="Oval 11">
            <a:extLst>
              <a:ext uri="{FF2B5EF4-FFF2-40B4-BE49-F238E27FC236}">
                <a16:creationId xmlns:a16="http://schemas.microsoft.com/office/drawing/2014/main" id="{00D3EF8E-A2FE-DF7A-5449-60AE205D9AE1}"/>
              </a:ext>
            </a:extLst>
          </p:cNvPr>
          <p:cNvSpPr/>
          <p:nvPr/>
        </p:nvSpPr>
        <p:spPr>
          <a:xfrm>
            <a:off x="5028012"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 name="Oval 13">
            <a:extLst>
              <a:ext uri="{FF2B5EF4-FFF2-40B4-BE49-F238E27FC236}">
                <a16:creationId xmlns:a16="http://schemas.microsoft.com/office/drawing/2014/main" id="{CED8CE1A-5ABF-1117-9501-230A3D0FE2ED}"/>
              </a:ext>
            </a:extLst>
          </p:cNvPr>
          <p:cNvSpPr/>
          <p:nvPr/>
        </p:nvSpPr>
        <p:spPr>
          <a:xfrm>
            <a:off x="6279058" y="29922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 name="Oval 25">
            <a:extLst>
              <a:ext uri="{FF2B5EF4-FFF2-40B4-BE49-F238E27FC236}">
                <a16:creationId xmlns:a16="http://schemas.microsoft.com/office/drawing/2014/main" id="{B2D64586-0CC5-0004-8B51-EEC703A4FEEF}"/>
              </a:ext>
            </a:extLst>
          </p:cNvPr>
          <p:cNvSpPr/>
          <p:nvPr/>
        </p:nvSpPr>
        <p:spPr>
          <a:xfrm>
            <a:off x="2243863" y="2971201"/>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50" name="TextBox 49">
            <a:extLst>
              <a:ext uri="{FF2B5EF4-FFF2-40B4-BE49-F238E27FC236}">
                <a16:creationId xmlns:a16="http://schemas.microsoft.com/office/drawing/2014/main" id="{DB6859A4-115F-253E-05F2-80CACAA840F4}"/>
              </a:ext>
            </a:extLst>
          </p:cNvPr>
          <p:cNvSpPr txBox="1"/>
          <p:nvPr/>
        </p:nvSpPr>
        <p:spPr>
          <a:xfrm>
            <a:off x="2194860" y="3290555"/>
            <a:ext cx="95427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Format</a:t>
            </a:r>
          </a:p>
        </p:txBody>
      </p:sp>
      <p:sp>
        <p:nvSpPr>
          <p:cNvPr id="51" name="TextBox 50">
            <a:extLst>
              <a:ext uri="{FF2B5EF4-FFF2-40B4-BE49-F238E27FC236}">
                <a16:creationId xmlns:a16="http://schemas.microsoft.com/office/drawing/2014/main" id="{A51BD1D1-5266-6EF6-D1B5-B3D992664CB7}"/>
              </a:ext>
            </a:extLst>
          </p:cNvPr>
          <p:cNvSpPr txBox="1"/>
          <p:nvPr/>
        </p:nvSpPr>
        <p:spPr>
          <a:xfrm>
            <a:off x="3491910" y="3282862"/>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Store</a:t>
            </a:r>
          </a:p>
        </p:txBody>
      </p:sp>
      <p:sp>
        <p:nvSpPr>
          <p:cNvPr id="53" name="TextBox 52">
            <a:extLst>
              <a:ext uri="{FF2B5EF4-FFF2-40B4-BE49-F238E27FC236}">
                <a16:creationId xmlns:a16="http://schemas.microsoft.com/office/drawing/2014/main" id="{8898456D-E6DD-2AE1-C006-00A8CA269484}"/>
              </a:ext>
            </a:extLst>
          </p:cNvPr>
          <p:cNvSpPr txBox="1"/>
          <p:nvPr/>
        </p:nvSpPr>
        <p:spPr>
          <a:xfrm>
            <a:off x="6232625" y="3290520"/>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Allocate </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cxnSp>
        <p:nvCxnSpPr>
          <p:cNvPr id="85" name="Straight Arrow Connector 84">
            <a:extLst>
              <a:ext uri="{FF2B5EF4-FFF2-40B4-BE49-F238E27FC236}">
                <a16:creationId xmlns:a16="http://schemas.microsoft.com/office/drawing/2014/main" id="{23AC7FBD-3D29-9A4F-9D43-0484EBBB528A}"/>
              </a:ext>
            </a:extLst>
          </p:cNvPr>
          <p:cNvCxnSpPr>
            <a:cxnSpLocks/>
          </p:cNvCxnSpPr>
          <p:nvPr/>
        </p:nvCxnSpPr>
        <p:spPr>
          <a:xfrm>
            <a:off x="1949543"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6E45BD7-4BA0-6EAC-8DA8-75ECBAC0D39C}"/>
              </a:ext>
            </a:extLst>
          </p:cNvPr>
          <p:cNvCxnSpPr>
            <a:cxnSpLocks/>
          </p:cNvCxnSpPr>
          <p:nvPr/>
        </p:nvCxnSpPr>
        <p:spPr>
          <a:xfrm>
            <a:off x="3164192"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52AAB83-9498-8C5D-F56D-E749E9E7A581}"/>
              </a:ext>
            </a:extLst>
          </p:cNvPr>
          <p:cNvCxnSpPr>
            <a:cxnSpLocks/>
          </p:cNvCxnSpPr>
          <p:nvPr/>
        </p:nvCxnSpPr>
        <p:spPr>
          <a:xfrm>
            <a:off x="4519315" y="3350967"/>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56E965C6-E970-8098-42C5-18E006F687A5}"/>
              </a:ext>
            </a:extLst>
          </p:cNvPr>
          <p:cNvCxnSpPr>
            <a:cxnSpLocks/>
          </p:cNvCxnSpPr>
          <p:nvPr/>
        </p:nvCxnSpPr>
        <p:spPr>
          <a:xfrm>
            <a:off x="5975050"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sp>
        <p:nvSpPr>
          <p:cNvPr id="5" name="TextBox 4">
            <a:extLst>
              <a:ext uri="{FF2B5EF4-FFF2-40B4-BE49-F238E27FC236}">
                <a16:creationId xmlns:a16="http://schemas.microsoft.com/office/drawing/2014/main" id="{C2A163FC-8D4D-E9CE-3DF7-1E415DAE8B3D}"/>
              </a:ext>
            </a:extLst>
          </p:cNvPr>
          <p:cNvSpPr txBox="1"/>
          <p:nvPr/>
        </p:nvSpPr>
        <p:spPr>
          <a:xfrm>
            <a:off x="4935047" y="3220305"/>
            <a:ext cx="106727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Query &amp; Concretise</a:t>
            </a:r>
          </a:p>
        </p:txBody>
      </p:sp>
      <p:cxnSp>
        <p:nvCxnSpPr>
          <p:cNvPr id="6" name="Straight Arrow Connector 5">
            <a:extLst>
              <a:ext uri="{FF2B5EF4-FFF2-40B4-BE49-F238E27FC236}">
                <a16:creationId xmlns:a16="http://schemas.microsoft.com/office/drawing/2014/main" id="{4BA51C71-6358-C554-1D58-5087D3E36EB4}"/>
              </a:ext>
            </a:extLst>
          </p:cNvPr>
          <p:cNvCxnSpPr>
            <a:cxnSpLocks/>
          </p:cNvCxnSpPr>
          <p:nvPr/>
        </p:nvCxnSpPr>
        <p:spPr>
          <a:xfrm flipH="1">
            <a:off x="4519315" y="3496121"/>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2" name="Title 6">
            <a:extLst>
              <a:ext uri="{FF2B5EF4-FFF2-40B4-BE49-F238E27FC236}">
                <a16:creationId xmlns:a16="http://schemas.microsoft.com/office/drawing/2014/main" id="{811C19B7-C453-02E3-F8A6-395E7897DC4D}"/>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2289467112"/>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26</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2FB8F3CF-7866-D841-933A-B632B8FA12B7}"/>
              </a:ext>
            </a:extLst>
          </p:cNvPr>
          <p:cNvSpPr/>
          <p:nvPr/>
        </p:nvSpPr>
        <p:spPr>
          <a:xfrm>
            <a:off x="3446307"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2" name="Oval 11">
            <a:extLst>
              <a:ext uri="{FF2B5EF4-FFF2-40B4-BE49-F238E27FC236}">
                <a16:creationId xmlns:a16="http://schemas.microsoft.com/office/drawing/2014/main" id="{00D3EF8E-A2FE-DF7A-5449-60AE205D9AE1}"/>
              </a:ext>
            </a:extLst>
          </p:cNvPr>
          <p:cNvSpPr/>
          <p:nvPr/>
        </p:nvSpPr>
        <p:spPr>
          <a:xfrm>
            <a:off x="5028012"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 name="Oval 13">
            <a:extLst>
              <a:ext uri="{FF2B5EF4-FFF2-40B4-BE49-F238E27FC236}">
                <a16:creationId xmlns:a16="http://schemas.microsoft.com/office/drawing/2014/main" id="{CED8CE1A-5ABF-1117-9501-230A3D0FE2ED}"/>
              </a:ext>
            </a:extLst>
          </p:cNvPr>
          <p:cNvSpPr/>
          <p:nvPr/>
        </p:nvSpPr>
        <p:spPr>
          <a:xfrm>
            <a:off x="6279058" y="29922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 name="Oval 14">
            <a:extLst>
              <a:ext uri="{FF2B5EF4-FFF2-40B4-BE49-F238E27FC236}">
                <a16:creationId xmlns:a16="http://schemas.microsoft.com/office/drawing/2014/main" id="{AF329B52-9D26-892A-8209-F7FB2A6F1003}"/>
              </a:ext>
            </a:extLst>
          </p:cNvPr>
          <p:cNvSpPr/>
          <p:nvPr/>
        </p:nvSpPr>
        <p:spPr>
          <a:xfrm>
            <a:off x="7520002" y="29845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 name="Oval 25">
            <a:extLst>
              <a:ext uri="{FF2B5EF4-FFF2-40B4-BE49-F238E27FC236}">
                <a16:creationId xmlns:a16="http://schemas.microsoft.com/office/drawing/2014/main" id="{B2D64586-0CC5-0004-8B51-EEC703A4FEEF}"/>
              </a:ext>
            </a:extLst>
          </p:cNvPr>
          <p:cNvSpPr/>
          <p:nvPr/>
        </p:nvSpPr>
        <p:spPr>
          <a:xfrm>
            <a:off x="2243863" y="2971201"/>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50" name="TextBox 49">
            <a:extLst>
              <a:ext uri="{FF2B5EF4-FFF2-40B4-BE49-F238E27FC236}">
                <a16:creationId xmlns:a16="http://schemas.microsoft.com/office/drawing/2014/main" id="{DB6859A4-115F-253E-05F2-80CACAA840F4}"/>
              </a:ext>
            </a:extLst>
          </p:cNvPr>
          <p:cNvSpPr txBox="1"/>
          <p:nvPr/>
        </p:nvSpPr>
        <p:spPr>
          <a:xfrm>
            <a:off x="2194860" y="3290555"/>
            <a:ext cx="95427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Format</a:t>
            </a:r>
          </a:p>
        </p:txBody>
      </p:sp>
      <p:sp>
        <p:nvSpPr>
          <p:cNvPr id="51" name="TextBox 50">
            <a:extLst>
              <a:ext uri="{FF2B5EF4-FFF2-40B4-BE49-F238E27FC236}">
                <a16:creationId xmlns:a16="http://schemas.microsoft.com/office/drawing/2014/main" id="{A51BD1D1-5266-6EF6-D1B5-B3D992664CB7}"/>
              </a:ext>
            </a:extLst>
          </p:cNvPr>
          <p:cNvSpPr txBox="1"/>
          <p:nvPr/>
        </p:nvSpPr>
        <p:spPr>
          <a:xfrm>
            <a:off x="3491910" y="3282862"/>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Store</a:t>
            </a:r>
          </a:p>
        </p:txBody>
      </p:sp>
      <p:sp>
        <p:nvSpPr>
          <p:cNvPr id="53" name="TextBox 52">
            <a:extLst>
              <a:ext uri="{FF2B5EF4-FFF2-40B4-BE49-F238E27FC236}">
                <a16:creationId xmlns:a16="http://schemas.microsoft.com/office/drawing/2014/main" id="{8898456D-E6DD-2AE1-C006-00A8CA269484}"/>
              </a:ext>
            </a:extLst>
          </p:cNvPr>
          <p:cNvSpPr txBox="1"/>
          <p:nvPr/>
        </p:nvSpPr>
        <p:spPr>
          <a:xfrm>
            <a:off x="6232625" y="3290520"/>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Allocate </a:t>
            </a:r>
          </a:p>
        </p:txBody>
      </p:sp>
      <p:sp>
        <p:nvSpPr>
          <p:cNvPr id="55" name="TextBox 54">
            <a:extLst>
              <a:ext uri="{FF2B5EF4-FFF2-40B4-BE49-F238E27FC236}">
                <a16:creationId xmlns:a16="http://schemas.microsoft.com/office/drawing/2014/main" id="{CAD5EC85-4E61-53AF-A8EF-9808B28662D6}"/>
              </a:ext>
            </a:extLst>
          </p:cNvPr>
          <p:cNvSpPr txBox="1"/>
          <p:nvPr/>
        </p:nvSpPr>
        <p:spPr>
          <a:xfrm>
            <a:off x="7488919" y="3296198"/>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Execute</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cxnSp>
        <p:nvCxnSpPr>
          <p:cNvPr id="85" name="Straight Arrow Connector 84">
            <a:extLst>
              <a:ext uri="{FF2B5EF4-FFF2-40B4-BE49-F238E27FC236}">
                <a16:creationId xmlns:a16="http://schemas.microsoft.com/office/drawing/2014/main" id="{23AC7FBD-3D29-9A4F-9D43-0484EBBB528A}"/>
              </a:ext>
            </a:extLst>
          </p:cNvPr>
          <p:cNvCxnSpPr>
            <a:cxnSpLocks/>
          </p:cNvCxnSpPr>
          <p:nvPr/>
        </p:nvCxnSpPr>
        <p:spPr>
          <a:xfrm>
            <a:off x="1949543"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6E45BD7-4BA0-6EAC-8DA8-75ECBAC0D39C}"/>
              </a:ext>
            </a:extLst>
          </p:cNvPr>
          <p:cNvCxnSpPr>
            <a:cxnSpLocks/>
          </p:cNvCxnSpPr>
          <p:nvPr/>
        </p:nvCxnSpPr>
        <p:spPr>
          <a:xfrm>
            <a:off x="3164192"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52AAB83-9498-8C5D-F56D-E749E9E7A581}"/>
              </a:ext>
            </a:extLst>
          </p:cNvPr>
          <p:cNvCxnSpPr>
            <a:cxnSpLocks/>
          </p:cNvCxnSpPr>
          <p:nvPr/>
        </p:nvCxnSpPr>
        <p:spPr>
          <a:xfrm>
            <a:off x="4519315" y="3350967"/>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56E965C6-E970-8098-42C5-18E006F687A5}"/>
              </a:ext>
            </a:extLst>
          </p:cNvPr>
          <p:cNvCxnSpPr>
            <a:cxnSpLocks/>
          </p:cNvCxnSpPr>
          <p:nvPr/>
        </p:nvCxnSpPr>
        <p:spPr>
          <a:xfrm>
            <a:off x="5975050"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1133B14D-FFB1-8BA2-0844-36F41E449C87}"/>
              </a:ext>
            </a:extLst>
          </p:cNvPr>
          <p:cNvCxnSpPr>
            <a:cxnSpLocks/>
          </p:cNvCxnSpPr>
          <p:nvPr/>
        </p:nvCxnSpPr>
        <p:spPr>
          <a:xfrm>
            <a:off x="7220631" y="3440306"/>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sp>
        <p:nvSpPr>
          <p:cNvPr id="5" name="TextBox 4">
            <a:extLst>
              <a:ext uri="{FF2B5EF4-FFF2-40B4-BE49-F238E27FC236}">
                <a16:creationId xmlns:a16="http://schemas.microsoft.com/office/drawing/2014/main" id="{C2A163FC-8D4D-E9CE-3DF7-1E415DAE8B3D}"/>
              </a:ext>
            </a:extLst>
          </p:cNvPr>
          <p:cNvSpPr txBox="1"/>
          <p:nvPr/>
        </p:nvSpPr>
        <p:spPr>
          <a:xfrm>
            <a:off x="4935047" y="3220305"/>
            <a:ext cx="106727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Query &amp; Concretise</a:t>
            </a:r>
          </a:p>
        </p:txBody>
      </p:sp>
      <p:cxnSp>
        <p:nvCxnSpPr>
          <p:cNvPr id="6" name="Straight Arrow Connector 5">
            <a:extLst>
              <a:ext uri="{FF2B5EF4-FFF2-40B4-BE49-F238E27FC236}">
                <a16:creationId xmlns:a16="http://schemas.microsoft.com/office/drawing/2014/main" id="{4BA51C71-6358-C554-1D58-5087D3E36EB4}"/>
              </a:ext>
            </a:extLst>
          </p:cNvPr>
          <p:cNvCxnSpPr>
            <a:cxnSpLocks/>
          </p:cNvCxnSpPr>
          <p:nvPr/>
        </p:nvCxnSpPr>
        <p:spPr>
          <a:xfrm flipH="1">
            <a:off x="4519315" y="3496121"/>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7374D37-557E-1D4C-51DC-AFA79846CEB8}"/>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163437883"/>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27</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2FB8F3CF-7866-D841-933A-B632B8FA12B7}"/>
              </a:ext>
            </a:extLst>
          </p:cNvPr>
          <p:cNvSpPr/>
          <p:nvPr/>
        </p:nvSpPr>
        <p:spPr>
          <a:xfrm>
            <a:off x="3446307"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2" name="Oval 11">
            <a:extLst>
              <a:ext uri="{FF2B5EF4-FFF2-40B4-BE49-F238E27FC236}">
                <a16:creationId xmlns:a16="http://schemas.microsoft.com/office/drawing/2014/main" id="{00D3EF8E-A2FE-DF7A-5449-60AE205D9AE1}"/>
              </a:ext>
            </a:extLst>
          </p:cNvPr>
          <p:cNvSpPr/>
          <p:nvPr/>
        </p:nvSpPr>
        <p:spPr>
          <a:xfrm>
            <a:off x="5028012"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 name="Oval 13">
            <a:extLst>
              <a:ext uri="{FF2B5EF4-FFF2-40B4-BE49-F238E27FC236}">
                <a16:creationId xmlns:a16="http://schemas.microsoft.com/office/drawing/2014/main" id="{CED8CE1A-5ABF-1117-9501-230A3D0FE2ED}"/>
              </a:ext>
            </a:extLst>
          </p:cNvPr>
          <p:cNvSpPr/>
          <p:nvPr/>
        </p:nvSpPr>
        <p:spPr>
          <a:xfrm>
            <a:off x="6279058" y="29922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 name="Oval 14">
            <a:extLst>
              <a:ext uri="{FF2B5EF4-FFF2-40B4-BE49-F238E27FC236}">
                <a16:creationId xmlns:a16="http://schemas.microsoft.com/office/drawing/2014/main" id="{AF329B52-9D26-892A-8209-F7FB2A6F1003}"/>
              </a:ext>
            </a:extLst>
          </p:cNvPr>
          <p:cNvSpPr/>
          <p:nvPr/>
        </p:nvSpPr>
        <p:spPr>
          <a:xfrm>
            <a:off x="7520002" y="29845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 name="Oval 15">
            <a:extLst>
              <a:ext uri="{FF2B5EF4-FFF2-40B4-BE49-F238E27FC236}">
                <a16:creationId xmlns:a16="http://schemas.microsoft.com/office/drawing/2014/main" id="{7861E576-F126-43F0-9DF5-D3CA8BE0FA25}"/>
              </a:ext>
            </a:extLst>
          </p:cNvPr>
          <p:cNvSpPr/>
          <p:nvPr/>
        </p:nvSpPr>
        <p:spPr>
          <a:xfrm>
            <a:off x="9023579" y="2506203"/>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 name="Oval 17">
            <a:extLst>
              <a:ext uri="{FF2B5EF4-FFF2-40B4-BE49-F238E27FC236}">
                <a16:creationId xmlns:a16="http://schemas.microsoft.com/office/drawing/2014/main" id="{4772B7F5-53F4-C586-1D62-94C304525FE3}"/>
              </a:ext>
            </a:extLst>
          </p:cNvPr>
          <p:cNvSpPr/>
          <p:nvPr/>
        </p:nvSpPr>
        <p:spPr>
          <a:xfrm>
            <a:off x="9021739" y="345865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 name="Oval 25">
            <a:extLst>
              <a:ext uri="{FF2B5EF4-FFF2-40B4-BE49-F238E27FC236}">
                <a16:creationId xmlns:a16="http://schemas.microsoft.com/office/drawing/2014/main" id="{B2D64586-0CC5-0004-8B51-EEC703A4FEEF}"/>
              </a:ext>
            </a:extLst>
          </p:cNvPr>
          <p:cNvSpPr/>
          <p:nvPr/>
        </p:nvSpPr>
        <p:spPr>
          <a:xfrm>
            <a:off x="2243863" y="2971201"/>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50" name="TextBox 49">
            <a:extLst>
              <a:ext uri="{FF2B5EF4-FFF2-40B4-BE49-F238E27FC236}">
                <a16:creationId xmlns:a16="http://schemas.microsoft.com/office/drawing/2014/main" id="{DB6859A4-115F-253E-05F2-80CACAA840F4}"/>
              </a:ext>
            </a:extLst>
          </p:cNvPr>
          <p:cNvSpPr txBox="1"/>
          <p:nvPr/>
        </p:nvSpPr>
        <p:spPr>
          <a:xfrm>
            <a:off x="2194860" y="3290555"/>
            <a:ext cx="95427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Format</a:t>
            </a:r>
          </a:p>
        </p:txBody>
      </p:sp>
      <p:sp>
        <p:nvSpPr>
          <p:cNvPr id="51" name="TextBox 50">
            <a:extLst>
              <a:ext uri="{FF2B5EF4-FFF2-40B4-BE49-F238E27FC236}">
                <a16:creationId xmlns:a16="http://schemas.microsoft.com/office/drawing/2014/main" id="{A51BD1D1-5266-6EF6-D1B5-B3D992664CB7}"/>
              </a:ext>
            </a:extLst>
          </p:cNvPr>
          <p:cNvSpPr txBox="1"/>
          <p:nvPr/>
        </p:nvSpPr>
        <p:spPr>
          <a:xfrm>
            <a:off x="3491910" y="3282862"/>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Store</a:t>
            </a:r>
          </a:p>
        </p:txBody>
      </p:sp>
      <p:sp>
        <p:nvSpPr>
          <p:cNvPr id="53" name="TextBox 52">
            <a:extLst>
              <a:ext uri="{FF2B5EF4-FFF2-40B4-BE49-F238E27FC236}">
                <a16:creationId xmlns:a16="http://schemas.microsoft.com/office/drawing/2014/main" id="{8898456D-E6DD-2AE1-C006-00A8CA269484}"/>
              </a:ext>
            </a:extLst>
          </p:cNvPr>
          <p:cNvSpPr txBox="1"/>
          <p:nvPr/>
        </p:nvSpPr>
        <p:spPr>
          <a:xfrm>
            <a:off x="6232625" y="3290520"/>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Allocate </a:t>
            </a:r>
          </a:p>
        </p:txBody>
      </p:sp>
      <p:sp>
        <p:nvSpPr>
          <p:cNvPr id="55" name="TextBox 54">
            <a:extLst>
              <a:ext uri="{FF2B5EF4-FFF2-40B4-BE49-F238E27FC236}">
                <a16:creationId xmlns:a16="http://schemas.microsoft.com/office/drawing/2014/main" id="{CAD5EC85-4E61-53AF-A8EF-9808B28662D6}"/>
              </a:ext>
            </a:extLst>
          </p:cNvPr>
          <p:cNvSpPr txBox="1"/>
          <p:nvPr/>
        </p:nvSpPr>
        <p:spPr>
          <a:xfrm>
            <a:off x="7488919" y="3296198"/>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Execute</a:t>
            </a:r>
          </a:p>
        </p:txBody>
      </p:sp>
      <p:sp>
        <p:nvSpPr>
          <p:cNvPr id="58" name="TextBox 57">
            <a:extLst>
              <a:ext uri="{FF2B5EF4-FFF2-40B4-BE49-F238E27FC236}">
                <a16:creationId xmlns:a16="http://schemas.microsoft.com/office/drawing/2014/main" id="{D8587991-5B7D-B12D-EEDE-7ADEF3BE50AC}"/>
              </a:ext>
            </a:extLst>
          </p:cNvPr>
          <p:cNvSpPr txBox="1"/>
          <p:nvPr/>
        </p:nvSpPr>
        <p:spPr>
          <a:xfrm>
            <a:off x="9065360" y="2836879"/>
            <a:ext cx="84702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Coverage</a:t>
            </a:r>
          </a:p>
        </p:txBody>
      </p:sp>
      <p:sp>
        <p:nvSpPr>
          <p:cNvPr id="59" name="TextBox 58">
            <a:extLst>
              <a:ext uri="{FF2B5EF4-FFF2-40B4-BE49-F238E27FC236}">
                <a16:creationId xmlns:a16="http://schemas.microsoft.com/office/drawing/2014/main" id="{49B8314D-2C18-7178-A802-78AB86F14A8C}"/>
              </a:ext>
            </a:extLst>
          </p:cNvPr>
          <p:cNvSpPr txBox="1"/>
          <p:nvPr/>
        </p:nvSpPr>
        <p:spPr>
          <a:xfrm>
            <a:off x="9067124" y="3657619"/>
            <a:ext cx="786643"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Test Evaluate</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cxnSp>
        <p:nvCxnSpPr>
          <p:cNvPr id="85" name="Straight Arrow Connector 84">
            <a:extLst>
              <a:ext uri="{FF2B5EF4-FFF2-40B4-BE49-F238E27FC236}">
                <a16:creationId xmlns:a16="http://schemas.microsoft.com/office/drawing/2014/main" id="{23AC7FBD-3D29-9A4F-9D43-0484EBBB528A}"/>
              </a:ext>
            </a:extLst>
          </p:cNvPr>
          <p:cNvCxnSpPr>
            <a:cxnSpLocks/>
          </p:cNvCxnSpPr>
          <p:nvPr/>
        </p:nvCxnSpPr>
        <p:spPr>
          <a:xfrm>
            <a:off x="1949543"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6E45BD7-4BA0-6EAC-8DA8-75ECBAC0D39C}"/>
              </a:ext>
            </a:extLst>
          </p:cNvPr>
          <p:cNvCxnSpPr>
            <a:cxnSpLocks/>
          </p:cNvCxnSpPr>
          <p:nvPr/>
        </p:nvCxnSpPr>
        <p:spPr>
          <a:xfrm>
            <a:off x="3164192"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52AAB83-9498-8C5D-F56D-E749E9E7A581}"/>
              </a:ext>
            </a:extLst>
          </p:cNvPr>
          <p:cNvCxnSpPr>
            <a:cxnSpLocks/>
          </p:cNvCxnSpPr>
          <p:nvPr/>
        </p:nvCxnSpPr>
        <p:spPr>
          <a:xfrm>
            <a:off x="4519315" y="3350967"/>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56E965C6-E970-8098-42C5-18E006F687A5}"/>
              </a:ext>
            </a:extLst>
          </p:cNvPr>
          <p:cNvCxnSpPr>
            <a:cxnSpLocks/>
          </p:cNvCxnSpPr>
          <p:nvPr/>
        </p:nvCxnSpPr>
        <p:spPr>
          <a:xfrm>
            <a:off x="5975050"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1133B14D-FFB1-8BA2-0844-36F41E449C87}"/>
              </a:ext>
            </a:extLst>
          </p:cNvPr>
          <p:cNvCxnSpPr>
            <a:cxnSpLocks/>
          </p:cNvCxnSpPr>
          <p:nvPr/>
        </p:nvCxnSpPr>
        <p:spPr>
          <a:xfrm>
            <a:off x="7220631" y="3440306"/>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5B06D7FD-2E93-AA05-4D80-171786D0D0AB}"/>
              </a:ext>
            </a:extLst>
          </p:cNvPr>
          <p:cNvCxnSpPr>
            <a:cxnSpLocks/>
          </p:cNvCxnSpPr>
          <p:nvPr/>
        </p:nvCxnSpPr>
        <p:spPr>
          <a:xfrm>
            <a:off x="8539569" y="3393510"/>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sp>
        <p:nvSpPr>
          <p:cNvPr id="5" name="TextBox 4">
            <a:extLst>
              <a:ext uri="{FF2B5EF4-FFF2-40B4-BE49-F238E27FC236}">
                <a16:creationId xmlns:a16="http://schemas.microsoft.com/office/drawing/2014/main" id="{C2A163FC-8D4D-E9CE-3DF7-1E415DAE8B3D}"/>
              </a:ext>
            </a:extLst>
          </p:cNvPr>
          <p:cNvSpPr txBox="1"/>
          <p:nvPr/>
        </p:nvSpPr>
        <p:spPr>
          <a:xfrm>
            <a:off x="4935047" y="3220305"/>
            <a:ext cx="106727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Query &amp; Concretise</a:t>
            </a:r>
          </a:p>
        </p:txBody>
      </p:sp>
      <p:cxnSp>
        <p:nvCxnSpPr>
          <p:cNvPr id="6" name="Straight Arrow Connector 5">
            <a:extLst>
              <a:ext uri="{FF2B5EF4-FFF2-40B4-BE49-F238E27FC236}">
                <a16:creationId xmlns:a16="http://schemas.microsoft.com/office/drawing/2014/main" id="{4BA51C71-6358-C554-1D58-5087D3E36EB4}"/>
              </a:ext>
            </a:extLst>
          </p:cNvPr>
          <p:cNvCxnSpPr>
            <a:cxnSpLocks/>
          </p:cNvCxnSpPr>
          <p:nvPr/>
        </p:nvCxnSpPr>
        <p:spPr>
          <a:xfrm flipH="1">
            <a:off x="4519315" y="3496121"/>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2" name="Title 6">
            <a:extLst>
              <a:ext uri="{FF2B5EF4-FFF2-40B4-BE49-F238E27FC236}">
                <a16:creationId xmlns:a16="http://schemas.microsoft.com/office/drawing/2014/main" id="{D18579C6-C203-7912-355D-6B03BFA8ACD6}"/>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1601324235"/>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28</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2FB8F3CF-7866-D841-933A-B632B8FA12B7}"/>
              </a:ext>
            </a:extLst>
          </p:cNvPr>
          <p:cNvSpPr/>
          <p:nvPr/>
        </p:nvSpPr>
        <p:spPr>
          <a:xfrm>
            <a:off x="3446307"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2" name="Oval 11">
            <a:extLst>
              <a:ext uri="{FF2B5EF4-FFF2-40B4-BE49-F238E27FC236}">
                <a16:creationId xmlns:a16="http://schemas.microsoft.com/office/drawing/2014/main" id="{00D3EF8E-A2FE-DF7A-5449-60AE205D9AE1}"/>
              </a:ext>
            </a:extLst>
          </p:cNvPr>
          <p:cNvSpPr/>
          <p:nvPr/>
        </p:nvSpPr>
        <p:spPr>
          <a:xfrm>
            <a:off x="5028012"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 name="Oval 13">
            <a:extLst>
              <a:ext uri="{FF2B5EF4-FFF2-40B4-BE49-F238E27FC236}">
                <a16:creationId xmlns:a16="http://schemas.microsoft.com/office/drawing/2014/main" id="{CED8CE1A-5ABF-1117-9501-230A3D0FE2ED}"/>
              </a:ext>
            </a:extLst>
          </p:cNvPr>
          <p:cNvSpPr/>
          <p:nvPr/>
        </p:nvSpPr>
        <p:spPr>
          <a:xfrm>
            <a:off x="6279058" y="29922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 name="Oval 14">
            <a:extLst>
              <a:ext uri="{FF2B5EF4-FFF2-40B4-BE49-F238E27FC236}">
                <a16:creationId xmlns:a16="http://schemas.microsoft.com/office/drawing/2014/main" id="{AF329B52-9D26-892A-8209-F7FB2A6F1003}"/>
              </a:ext>
            </a:extLst>
          </p:cNvPr>
          <p:cNvSpPr/>
          <p:nvPr/>
        </p:nvSpPr>
        <p:spPr>
          <a:xfrm>
            <a:off x="7520002" y="29845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 name="Oval 15">
            <a:extLst>
              <a:ext uri="{FF2B5EF4-FFF2-40B4-BE49-F238E27FC236}">
                <a16:creationId xmlns:a16="http://schemas.microsoft.com/office/drawing/2014/main" id="{7861E576-F126-43F0-9DF5-D3CA8BE0FA25}"/>
              </a:ext>
            </a:extLst>
          </p:cNvPr>
          <p:cNvSpPr/>
          <p:nvPr/>
        </p:nvSpPr>
        <p:spPr>
          <a:xfrm>
            <a:off x="9023579" y="2506203"/>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 name="Oval 17">
            <a:extLst>
              <a:ext uri="{FF2B5EF4-FFF2-40B4-BE49-F238E27FC236}">
                <a16:creationId xmlns:a16="http://schemas.microsoft.com/office/drawing/2014/main" id="{4772B7F5-53F4-C586-1D62-94C304525FE3}"/>
              </a:ext>
            </a:extLst>
          </p:cNvPr>
          <p:cNvSpPr/>
          <p:nvPr/>
        </p:nvSpPr>
        <p:spPr>
          <a:xfrm>
            <a:off x="9021739" y="345865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 name="Oval 25">
            <a:extLst>
              <a:ext uri="{FF2B5EF4-FFF2-40B4-BE49-F238E27FC236}">
                <a16:creationId xmlns:a16="http://schemas.microsoft.com/office/drawing/2014/main" id="{B2D64586-0CC5-0004-8B51-EEC703A4FEEF}"/>
              </a:ext>
            </a:extLst>
          </p:cNvPr>
          <p:cNvSpPr/>
          <p:nvPr/>
        </p:nvSpPr>
        <p:spPr>
          <a:xfrm>
            <a:off x="2243863" y="2971201"/>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50" name="TextBox 49">
            <a:extLst>
              <a:ext uri="{FF2B5EF4-FFF2-40B4-BE49-F238E27FC236}">
                <a16:creationId xmlns:a16="http://schemas.microsoft.com/office/drawing/2014/main" id="{DB6859A4-115F-253E-05F2-80CACAA840F4}"/>
              </a:ext>
            </a:extLst>
          </p:cNvPr>
          <p:cNvSpPr txBox="1"/>
          <p:nvPr/>
        </p:nvSpPr>
        <p:spPr>
          <a:xfrm>
            <a:off x="2194860" y="3290555"/>
            <a:ext cx="95427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Format</a:t>
            </a:r>
          </a:p>
        </p:txBody>
      </p:sp>
      <p:sp>
        <p:nvSpPr>
          <p:cNvPr id="51" name="TextBox 50">
            <a:extLst>
              <a:ext uri="{FF2B5EF4-FFF2-40B4-BE49-F238E27FC236}">
                <a16:creationId xmlns:a16="http://schemas.microsoft.com/office/drawing/2014/main" id="{A51BD1D1-5266-6EF6-D1B5-B3D992664CB7}"/>
              </a:ext>
            </a:extLst>
          </p:cNvPr>
          <p:cNvSpPr txBox="1"/>
          <p:nvPr/>
        </p:nvSpPr>
        <p:spPr>
          <a:xfrm>
            <a:off x="3491910" y="3282862"/>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Store</a:t>
            </a:r>
          </a:p>
        </p:txBody>
      </p:sp>
      <p:sp>
        <p:nvSpPr>
          <p:cNvPr id="53" name="TextBox 52">
            <a:extLst>
              <a:ext uri="{FF2B5EF4-FFF2-40B4-BE49-F238E27FC236}">
                <a16:creationId xmlns:a16="http://schemas.microsoft.com/office/drawing/2014/main" id="{8898456D-E6DD-2AE1-C006-00A8CA269484}"/>
              </a:ext>
            </a:extLst>
          </p:cNvPr>
          <p:cNvSpPr txBox="1"/>
          <p:nvPr/>
        </p:nvSpPr>
        <p:spPr>
          <a:xfrm>
            <a:off x="6232625" y="3290520"/>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Allocate </a:t>
            </a:r>
          </a:p>
        </p:txBody>
      </p:sp>
      <p:sp>
        <p:nvSpPr>
          <p:cNvPr id="55" name="TextBox 54">
            <a:extLst>
              <a:ext uri="{FF2B5EF4-FFF2-40B4-BE49-F238E27FC236}">
                <a16:creationId xmlns:a16="http://schemas.microsoft.com/office/drawing/2014/main" id="{CAD5EC85-4E61-53AF-A8EF-9808B28662D6}"/>
              </a:ext>
            </a:extLst>
          </p:cNvPr>
          <p:cNvSpPr txBox="1"/>
          <p:nvPr/>
        </p:nvSpPr>
        <p:spPr>
          <a:xfrm>
            <a:off x="7488919" y="3296198"/>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Execute</a:t>
            </a:r>
          </a:p>
        </p:txBody>
      </p:sp>
      <p:sp>
        <p:nvSpPr>
          <p:cNvPr id="58" name="TextBox 57">
            <a:extLst>
              <a:ext uri="{FF2B5EF4-FFF2-40B4-BE49-F238E27FC236}">
                <a16:creationId xmlns:a16="http://schemas.microsoft.com/office/drawing/2014/main" id="{D8587991-5B7D-B12D-EEDE-7ADEF3BE50AC}"/>
              </a:ext>
            </a:extLst>
          </p:cNvPr>
          <p:cNvSpPr txBox="1"/>
          <p:nvPr/>
        </p:nvSpPr>
        <p:spPr>
          <a:xfrm>
            <a:off x="9065360" y="2836879"/>
            <a:ext cx="84702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Coverage</a:t>
            </a:r>
          </a:p>
        </p:txBody>
      </p:sp>
      <p:sp>
        <p:nvSpPr>
          <p:cNvPr id="59" name="TextBox 58">
            <a:extLst>
              <a:ext uri="{FF2B5EF4-FFF2-40B4-BE49-F238E27FC236}">
                <a16:creationId xmlns:a16="http://schemas.microsoft.com/office/drawing/2014/main" id="{49B8314D-2C18-7178-A802-78AB86F14A8C}"/>
              </a:ext>
            </a:extLst>
          </p:cNvPr>
          <p:cNvSpPr txBox="1"/>
          <p:nvPr/>
        </p:nvSpPr>
        <p:spPr>
          <a:xfrm>
            <a:off x="9067124" y="3657619"/>
            <a:ext cx="786643"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Test Evaluate</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cxnSp>
        <p:nvCxnSpPr>
          <p:cNvPr id="85" name="Straight Arrow Connector 84">
            <a:extLst>
              <a:ext uri="{FF2B5EF4-FFF2-40B4-BE49-F238E27FC236}">
                <a16:creationId xmlns:a16="http://schemas.microsoft.com/office/drawing/2014/main" id="{23AC7FBD-3D29-9A4F-9D43-0484EBBB528A}"/>
              </a:ext>
            </a:extLst>
          </p:cNvPr>
          <p:cNvCxnSpPr>
            <a:cxnSpLocks/>
          </p:cNvCxnSpPr>
          <p:nvPr/>
        </p:nvCxnSpPr>
        <p:spPr>
          <a:xfrm>
            <a:off x="1949543"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6E45BD7-4BA0-6EAC-8DA8-75ECBAC0D39C}"/>
              </a:ext>
            </a:extLst>
          </p:cNvPr>
          <p:cNvCxnSpPr>
            <a:cxnSpLocks/>
          </p:cNvCxnSpPr>
          <p:nvPr/>
        </p:nvCxnSpPr>
        <p:spPr>
          <a:xfrm>
            <a:off x="3164192"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52AAB83-9498-8C5D-F56D-E749E9E7A581}"/>
              </a:ext>
            </a:extLst>
          </p:cNvPr>
          <p:cNvCxnSpPr>
            <a:cxnSpLocks/>
          </p:cNvCxnSpPr>
          <p:nvPr/>
        </p:nvCxnSpPr>
        <p:spPr>
          <a:xfrm>
            <a:off x="4519315" y="3350967"/>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56E965C6-E970-8098-42C5-18E006F687A5}"/>
              </a:ext>
            </a:extLst>
          </p:cNvPr>
          <p:cNvCxnSpPr>
            <a:cxnSpLocks/>
          </p:cNvCxnSpPr>
          <p:nvPr/>
        </p:nvCxnSpPr>
        <p:spPr>
          <a:xfrm>
            <a:off x="5975050"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1133B14D-FFB1-8BA2-0844-36F41E449C87}"/>
              </a:ext>
            </a:extLst>
          </p:cNvPr>
          <p:cNvCxnSpPr>
            <a:cxnSpLocks/>
          </p:cNvCxnSpPr>
          <p:nvPr/>
        </p:nvCxnSpPr>
        <p:spPr>
          <a:xfrm>
            <a:off x="7220631" y="3440306"/>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5B06D7FD-2E93-AA05-4D80-171786D0D0AB}"/>
              </a:ext>
            </a:extLst>
          </p:cNvPr>
          <p:cNvCxnSpPr>
            <a:cxnSpLocks/>
          </p:cNvCxnSpPr>
          <p:nvPr/>
        </p:nvCxnSpPr>
        <p:spPr>
          <a:xfrm>
            <a:off x="8539569" y="3393510"/>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cxnSp>
        <p:nvCxnSpPr>
          <p:cNvPr id="3" name="Connector: Elbow 2">
            <a:extLst>
              <a:ext uri="{FF2B5EF4-FFF2-40B4-BE49-F238E27FC236}">
                <a16:creationId xmlns:a16="http://schemas.microsoft.com/office/drawing/2014/main" id="{266C6F86-56E1-E371-A18C-963DBD52A908}"/>
              </a:ext>
            </a:extLst>
          </p:cNvPr>
          <p:cNvCxnSpPr>
            <a:cxnSpLocks/>
          </p:cNvCxnSpPr>
          <p:nvPr/>
        </p:nvCxnSpPr>
        <p:spPr>
          <a:xfrm rot="16200000" flipH="1" flipV="1">
            <a:off x="7332246" y="63053"/>
            <a:ext cx="1017059" cy="4789306"/>
          </a:xfrm>
          <a:prstGeom prst="bentConnector4">
            <a:avLst>
              <a:gd name="adj1" fmla="val -28016"/>
              <a:gd name="adj2" fmla="val 99952"/>
            </a:avLst>
          </a:prstGeom>
          <a:ln w="381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2A163FC-8D4D-E9CE-3DF7-1E415DAE8B3D}"/>
              </a:ext>
            </a:extLst>
          </p:cNvPr>
          <p:cNvSpPr txBox="1"/>
          <p:nvPr/>
        </p:nvSpPr>
        <p:spPr>
          <a:xfrm>
            <a:off x="4935047" y="3220305"/>
            <a:ext cx="106727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Query &amp; Concretise</a:t>
            </a:r>
          </a:p>
        </p:txBody>
      </p:sp>
      <p:cxnSp>
        <p:nvCxnSpPr>
          <p:cNvPr id="6" name="Straight Arrow Connector 5">
            <a:extLst>
              <a:ext uri="{FF2B5EF4-FFF2-40B4-BE49-F238E27FC236}">
                <a16:creationId xmlns:a16="http://schemas.microsoft.com/office/drawing/2014/main" id="{4BA51C71-6358-C554-1D58-5087D3E36EB4}"/>
              </a:ext>
            </a:extLst>
          </p:cNvPr>
          <p:cNvCxnSpPr>
            <a:cxnSpLocks/>
          </p:cNvCxnSpPr>
          <p:nvPr/>
        </p:nvCxnSpPr>
        <p:spPr>
          <a:xfrm flipH="1">
            <a:off x="4519315" y="3496121"/>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2" name="Title 6">
            <a:extLst>
              <a:ext uri="{FF2B5EF4-FFF2-40B4-BE49-F238E27FC236}">
                <a16:creationId xmlns:a16="http://schemas.microsoft.com/office/drawing/2014/main" id="{B0CB24D9-91D6-C512-69B1-8DAF87A9591B}"/>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479236664"/>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29</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2FB8F3CF-7866-D841-933A-B632B8FA12B7}"/>
              </a:ext>
            </a:extLst>
          </p:cNvPr>
          <p:cNvSpPr/>
          <p:nvPr/>
        </p:nvSpPr>
        <p:spPr>
          <a:xfrm>
            <a:off x="3446307"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2" name="Oval 11">
            <a:extLst>
              <a:ext uri="{FF2B5EF4-FFF2-40B4-BE49-F238E27FC236}">
                <a16:creationId xmlns:a16="http://schemas.microsoft.com/office/drawing/2014/main" id="{00D3EF8E-A2FE-DF7A-5449-60AE205D9AE1}"/>
              </a:ext>
            </a:extLst>
          </p:cNvPr>
          <p:cNvSpPr/>
          <p:nvPr/>
        </p:nvSpPr>
        <p:spPr>
          <a:xfrm>
            <a:off x="5028012"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 name="Oval 13">
            <a:extLst>
              <a:ext uri="{FF2B5EF4-FFF2-40B4-BE49-F238E27FC236}">
                <a16:creationId xmlns:a16="http://schemas.microsoft.com/office/drawing/2014/main" id="{CED8CE1A-5ABF-1117-9501-230A3D0FE2ED}"/>
              </a:ext>
            </a:extLst>
          </p:cNvPr>
          <p:cNvSpPr/>
          <p:nvPr/>
        </p:nvSpPr>
        <p:spPr>
          <a:xfrm>
            <a:off x="6279058" y="29922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 name="Oval 14">
            <a:extLst>
              <a:ext uri="{FF2B5EF4-FFF2-40B4-BE49-F238E27FC236}">
                <a16:creationId xmlns:a16="http://schemas.microsoft.com/office/drawing/2014/main" id="{AF329B52-9D26-892A-8209-F7FB2A6F1003}"/>
              </a:ext>
            </a:extLst>
          </p:cNvPr>
          <p:cNvSpPr/>
          <p:nvPr/>
        </p:nvSpPr>
        <p:spPr>
          <a:xfrm>
            <a:off x="7520002" y="29845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 name="Oval 15">
            <a:extLst>
              <a:ext uri="{FF2B5EF4-FFF2-40B4-BE49-F238E27FC236}">
                <a16:creationId xmlns:a16="http://schemas.microsoft.com/office/drawing/2014/main" id="{7861E576-F126-43F0-9DF5-D3CA8BE0FA25}"/>
              </a:ext>
            </a:extLst>
          </p:cNvPr>
          <p:cNvSpPr/>
          <p:nvPr/>
        </p:nvSpPr>
        <p:spPr>
          <a:xfrm>
            <a:off x="9023579" y="2506203"/>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 name="Oval 17">
            <a:extLst>
              <a:ext uri="{FF2B5EF4-FFF2-40B4-BE49-F238E27FC236}">
                <a16:creationId xmlns:a16="http://schemas.microsoft.com/office/drawing/2014/main" id="{4772B7F5-53F4-C586-1D62-94C304525FE3}"/>
              </a:ext>
            </a:extLst>
          </p:cNvPr>
          <p:cNvSpPr/>
          <p:nvPr/>
        </p:nvSpPr>
        <p:spPr>
          <a:xfrm>
            <a:off x="9021739" y="345865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 name="Oval 24">
            <a:extLst>
              <a:ext uri="{FF2B5EF4-FFF2-40B4-BE49-F238E27FC236}">
                <a16:creationId xmlns:a16="http://schemas.microsoft.com/office/drawing/2014/main" id="{08F76D49-AFB5-DF69-F5CF-02B02DE38179}"/>
              </a:ext>
            </a:extLst>
          </p:cNvPr>
          <p:cNvSpPr/>
          <p:nvPr/>
        </p:nvSpPr>
        <p:spPr>
          <a:xfrm>
            <a:off x="10287478" y="2977090"/>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 name="Oval 25">
            <a:extLst>
              <a:ext uri="{FF2B5EF4-FFF2-40B4-BE49-F238E27FC236}">
                <a16:creationId xmlns:a16="http://schemas.microsoft.com/office/drawing/2014/main" id="{B2D64586-0CC5-0004-8B51-EEC703A4FEEF}"/>
              </a:ext>
            </a:extLst>
          </p:cNvPr>
          <p:cNvSpPr/>
          <p:nvPr/>
        </p:nvSpPr>
        <p:spPr>
          <a:xfrm>
            <a:off x="2243863" y="2971201"/>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50" name="TextBox 49">
            <a:extLst>
              <a:ext uri="{FF2B5EF4-FFF2-40B4-BE49-F238E27FC236}">
                <a16:creationId xmlns:a16="http://schemas.microsoft.com/office/drawing/2014/main" id="{DB6859A4-115F-253E-05F2-80CACAA840F4}"/>
              </a:ext>
            </a:extLst>
          </p:cNvPr>
          <p:cNvSpPr txBox="1"/>
          <p:nvPr/>
        </p:nvSpPr>
        <p:spPr>
          <a:xfrm>
            <a:off x="2194860" y="3290555"/>
            <a:ext cx="95427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Format</a:t>
            </a:r>
          </a:p>
        </p:txBody>
      </p:sp>
      <p:sp>
        <p:nvSpPr>
          <p:cNvPr id="51" name="TextBox 50">
            <a:extLst>
              <a:ext uri="{FF2B5EF4-FFF2-40B4-BE49-F238E27FC236}">
                <a16:creationId xmlns:a16="http://schemas.microsoft.com/office/drawing/2014/main" id="{A51BD1D1-5266-6EF6-D1B5-B3D992664CB7}"/>
              </a:ext>
            </a:extLst>
          </p:cNvPr>
          <p:cNvSpPr txBox="1"/>
          <p:nvPr/>
        </p:nvSpPr>
        <p:spPr>
          <a:xfrm>
            <a:off x="3491910" y="3282862"/>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Store</a:t>
            </a:r>
          </a:p>
        </p:txBody>
      </p:sp>
      <p:sp>
        <p:nvSpPr>
          <p:cNvPr id="53" name="TextBox 52">
            <a:extLst>
              <a:ext uri="{FF2B5EF4-FFF2-40B4-BE49-F238E27FC236}">
                <a16:creationId xmlns:a16="http://schemas.microsoft.com/office/drawing/2014/main" id="{8898456D-E6DD-2AE1-C006-00A8CA269484}"/>
              </a:ext>
            </a:extLst>
          </p:cNvPr>
          <p:cNvSpPr txBox="1"/>
          <p:nvPr/>
        </p:nvSpPr>
        <p:spPr>
          <a:xfrm>
            <a:off x="6232625" y="3290520"/>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Allocate </a:t>
            </a:r>
          </a:p>
        </p:txBody>
      </p:sp>
      <p:sp>
        <p:nvSpPr>
          <p:cNvPr id="54" name="TextBox 53">
            <a:extLst>
              <a:ext uri="{FF2B5EF4-FFF2-40B4-BE49-F238E27FC236}">
                <a16:creationId xmlns:a16="http://schemas.microsoft.com/office/drawing/2014/main" id="{B85CF8E2-D29C-35AA-CCED-B2506BCA7082}"/>
              </a:ext>
            </a:extLst>
          </p:cNvPr>
          <p:cNvSpPr txBox="1"/>
          <p:nvPr/>
        </p:nvSpPr>
        <p:spPr>
          <a:xfrm>
            <a:off x="10347891" y="3289744"/>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Decide</a:t>
            </a:r>
          </a:p>
        </p:txBody>
      </p:sp>
      <p:sp>
        <p:nvSpPr>
          <p:cNvPr id="55" name="TextBox 54">
            <a:extLst>
              <a:ext uri="{FF2B5EF4-FFF2-40B4-BE49-F238E27FC236}">
                <a16:creationId xmlns:a16="http://schemas.microsoft.com/office/drawing/2014/main" id="{CAD5EC85-4E61-53AF-A8EF-9808B28662D6}"/>
              </a:ext>
            </a:extLst>
          </p:cNvPr>
          <p:cNvSpPr txBox="1"/>
          <p:nvPr/>
        </p:nvSpPr>
        <p:spPr>
          <a:xfrm>
            <a:off x="7488919" y="3296198"/>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Execute</a:t>
            </a:r>
          </a:p>
        </p:txBody>
      </p:sp>
      <p:sp>
        <p:nvSpPr>
          <p:cNvPr id="58" name="TextBox 57">
            <a:extLst>
              <a:ext uri="{FF2B5EF4-FFF2-40B4-BE49-F238E27FC236}">
                <a16:creationId xmlns:a16="http://schemas.microsoft.com/office/drawing/2014/main" id="{D8587991-5B7D-B12D-EEDE-7ADEF3BE50AC}"/>
              </a:ext>
            </a:extLst>
          </p:cNvPr>
          <p:cNvSpPr txBox="1"/>
          <p:nvPr/>
        </p:nvSpPr>
        <p:spPr>
          <a:xfrm>
            <a:off x="9065360" y="2836879"/>
            <a:ext cx="84702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Coverage</a:t>
            </a:r>
          </a:p>
        </p:txBody>
      </p:sp>
      <p:sp>
        <p:nvSpPr>
          <p:cNvPr id="59" name="TextBox 58">
            <a:extLst>
              <a:ext uri="{FF2B5EF4-FFF2-40B4-BE49-F238E27FC236}">
                <a16:creationId xmlns:a16="http://schemas.microsoft.com/office/drawing/2014/main" id="{49B8314D-2C18-7178-A802-78AB86F14A8C}"/>
              </a:ext>
            </a:extLst>
          </p:cNvPr>
          <p:cNvSpPr txBox="1"/>
          <p:nvPr/>
        </p:nvSpPr>
        <p:spPr>
          <a:xfrm>
            <a:off x="9067124" y="3657619"/>
            <a:ext cx="786643"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Test Evaluate</a:t>
            </a: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cxnSp>
        <p:nvCxnSpPr>
          <p:cNvPr id="85" name="Straight Arrow Connector 84">
            <a:extLst>
              <a:ext uri="{FF2B5EF4-FFF2-40B4-BE49-F238E27FC236}">
                <a16:creationId xmlns:a16="http://schemas.microsoft.com/office/drawing/2014/main" id="{23AC7FBD-3D29-9A4F-9D43-0484EBBB528A}"/>
              </a:ext>
            </a:extLst>
          </p:cNvPr>
          <p:cNvCxnSpPr>
            <a:cxnSpLocks/>
          </p:cNvCxnSpPr>
          <p:nvPr/>
        </p:nvCxnSpPr>
        <p:spPr>
          <a:xfrm>
            <a:off x="1949543"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6E45BD7-4BA0-6EAC-8DA8-75ECBAC0D39C}"/>
              </a:ext>
            </a:extLst>
          </p:cNvPr>
          <p:cNvCxnSpPr>
            <a:cxnSpLocks/>
          </p:cNvCxnSpPr>
          <p:nvPr/>
        </p:nvCxnSpPr>
        <p:spPr>
          <a:xfrm>
            <a:off x="3164192"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52AAB83-9498-8C5D-F56D-E749E9E7A581}"/>
              </a:ext>
            </a:extLst>
          </p:cNvPr>
          <p:cNvCxnSpPr>
            <a:cxnSpLocks/>
          </p:cNvCxnSpPr>
          <p:nvPr/>
        </p:nvCxnSpPr>
        <p:spPr>
          <a:xfrm>
            <a:off x="4519315" y="3350967"/>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56E965C6-E970-8098-42C5-18E006F687A5}"/>
              </a:ext>
            </a:extLst>
          </p:cNvPr>
          <p:cNvCxnSpPr>
            <a:cxnSpLocks/>
          </p:cNvCxnSpPr>
          <p:nvPr/>
        </p:nvCxnSpPr>
        <p:spPr>
          <a:xfrm>
            <a:off x="5975050"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1133B14D-FFB1-8BA2-0844-36F41E449C87}"/>
              </a:ext>
            </a:extLst>
          </p:cNvPr>
          <p:cNvCxnSpPr>
            <a:cxnSpLocks/>
          </p:cNvCxnSpPr>
          <p:nvPr/>
        </p:nvCxnSpPr>
        <p:spPr>
          <a:xfrm>
            <a:off x="7220631" y="3440306"/>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5B06D7FD-2E93-AA05-4D80-171786D0D0AB}"/>
              </a:ext>
            </a:extLst>
          </p:cNvPr>
          <p:cNvCxnSpPr>
            <a:cxnSpLocks/>
          </p:cNvCxnSpPr>
          <p:nvPr/>
        </p:nvCxnSpPr>
        <p:spPr>
          <a:xfrm>
            <a:off x="8539569" y="3393510"/>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D85AD835-F97B-64AB-51A0-DC0FC16C79C5}"/>
              </a:ext>
            </a:extLst>
          </p:cNvPr>
          <p:cNvCxnSpPr>
            <a:cxnSpLocks/>
          </p:cNvCxnSpPr>
          <p:nvPr/>
        </p:nvCxnSpPr>
        <p:spPr>
          <a:xfrm>
            <a:off x="9898640" y="3439490"/>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cxnSp>
        <p:nvCxnSpPr>
          <p:cNvPr id="3" name="Connector: Elbow 2">
            <a:extLst>
              <a:ext uri="{FF2B5EF4-FFF2-40B4-BE49-F238E27FC236}">
                <a16:creationId xmlns:a16="http://schemas.microsoft.com/office/drawing/2014/main" id="{266C6F86-56E1-E371-A18C-963DBD52A908}"/>
              </a:ext>
            </a:extLst>
          </p:cNvPr>
          <p:cNvCxnSpPr>
            <a:cxnSpLocks/>
          </p:cNvCxnSpPr>
          <p:nvPr/>
        </p:nvCxnSpPr>
        <p:spPr>
          <a:xfrm rot="16200000" flipH="1" flipV="1">
            <a:off x="7332246" y="63053"/>
            <a:ext cx="1017059" cy="4789306"/>
          </a:xfrm>
          <a:prstGeom prst="bentConnector4">
            <a:avLst>
              <a:gd name="adj1" fmla="val -28016"/>
              <a:gd name="adj2" fmla="val 99952"/>
            </a:avLst>
          </a:prstGeom>
          <a:ln w="381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2A163FC-8D4D-E9CE-3DF7-1E415DAE8B3D}"/>
              </a:ext>
            </a:extLst>
          </p:cNvPr>
          <p:cNvSpPr txBox="1"/>
          <p:nvPr/>
        </p:nvSpPr>
        <p:spPr>
          <a:xfrm>
            <a:off x="4935047" y="3220305"/>
            <a:ext cx="106727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Query &amp; Concretise</a:t>
            </a:r>
          </a:p>
        </p:txBody>
      </p:sp>
      <p:cxnSp>
        <p:nvCxnSpPr>
          <p:cNvPr id="6" name="Straight Arrow Connector 5">
            <a:extLst>
              <a:ext uri="{FF2B5EF4-FFF2-40B4-BE49-F238E27FC236}">
                <a16:creationId xmlns:a16="http://schemas.microsoft.com/office/drawing/2014/main" id="{4BA51C71-6358-C554-1D58-5087D3E36EB4}"/>
              </a:ext>
            </a:extLst>
          </p:cNvPr>
          <p:cNvCxnSpPr>
            <a:cxnSpLocks/>
          </p:cNvCxnSpPr>
          <p:nvPr/>
        </p:nvCxnSpPr>
        <p:spPr>
          <a:xfrm flipH="1">
            <a:off x="4519315" y="3496121"/>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2" name="Title 6">
            <a:extLst>
              <a:ext uri="{FF2B5EF4-FFF2-40B4-BE49-F238E27FC236}">
                <a16:creationId xmlns:a16="http://schemas.microsoft.com/office/drawing/2014/main" id="{29128005-C3B2-CD0D-9E2E-5F8DB82FA85E}"/>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457421002"/>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2FB8F3CF-7866-D841-933A-B632B8FA12B7}"/>
              </a:ext>
            </a:extLst>
          </p:cNvPr>
          <p:cNvSpPr/>
          <p:nvPr/>
        </p:nvSpPr>
        <p:spPr>
          <a:xfrm>
            <a:off x="3446307"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2" name="Oval 11">
            <a:extLst>
              <a:ext uri="{FF2B5EF4-FFF2-40B4-BE49-F238E27FC236}">
                <a16:creationId xmlns:a16="http://schemas.microsoft.com/office/drawing/2014/main" id="{00D3EF8E-A2FE-DF7A-5449-60AE205D9AE1}"/>
              </a:ext>
            </a:extLst>
          </p:cNvPr>
          <p:cNvSpPr/>
          <p:nvPr/>
        </p:nvSpPr>
        <p:spPr>
          <a:xfrm>
            <a:off x="5028012"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 name="Oval 13">
            <a:extLst>
              <a:ext uri="{FF2B5EF4-FFF2-40B4-BE49-F238E27FC236}">
                <a16:creationId xmlns:a16="http://schemas.microsoft.com/office/drawing/2014/main" id="{CED8CE1A-5ABF-1117-9501-230A3D0FE2ED}"/>
              </a:ext>
            </a:extLst>
          </p:cNvPr>
          <p:cNvSpPr/>
          <p:nvPr/>
        </p:nvSpPr>
        <p:spPr>
          <a:xfrm>
            <a:off x="6279058" y="29922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 name="Oval 14">
            <a:extLst>
              <a:ext uri="{FF2B5EF4-FFF2-40B4-BE49-F238E27FC236}">
                <a16:creationId xmlns:a16="http://schemas.microsoft.com/office/drawing/2014/main" id="{AF329B52-9D26-892A-8209-F7FB2A6F1003}"/>
              </a:ext>
            </a:extLst>
          </p:cNvPr>
          <p:cNvSpPr/>
          <p:nvPr/>
        </p:nvSpPr>
        <p:spPr>
          <a:xfrm>
            <a:off x="7520002" y="29845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 name="Oval 15">
            <a:extLst>
              <a:ext uri="{FF2B5EF4-FFF2-40B4-BE49-F238E27FC236}">
                <a16:creationId xmlns:a16="http://schemas.microsoft.com/office/drawing/2014/main" id="{7861E576-F126-43F0-9DF5-D3CA8BE0FA25}"/>
              </a:ext>
            </a:extLst>
          </p:cNvPr>
          <p:cNvSpPr/>
          <p:nvPr/>
        </p:nvSpPr>
        <p:spPr>
          <a:xfrm>
            <a:off x="9023579" y="2506203"/>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 name="Oval 17">
            <a:extLst>
              <a:ext uri="{FF2B5EF4-FFF2-40B4-BE49-F238E27FC236}">
                <a16:creationId xmlns:a16="http://schemas.microsoft.com/office/drawing/2014/main" id="{4772B7F5-53F4-C586-1D62-94C304525FE3}"/>
              </a:ext>
            </a:extLst>
          </p:cNvPr>
          <p:cNvSpPr/>
          <p:nvPr/>
        </p:nvSpPr>
        <p:spPr>
          <a:xfrm>
            <a:off x="9021739" y="345865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 name="Oval 24">
            <a:extLst>
              <a:ext uri="{FF2B5EF4-FFF2-40B4-BE49-F238E27FC236}">
                <a16:creationId xmlns:a16="http://schemas.microsoft.com/office/drawing/2014/main" id="{08F76D49-AFB5-DF69-F5CF-02B02DE38179}"/>
              </a:ext>
            </a:extLst>
          </p:cNvPr>
          <p:cNvSpPr/>
          <p:nvPr/>
        </p:nvSpPr>
        <p:spPr>
          <a:xfrm>
            <a:off x="10287478" y="2977090"/>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 name="Oval 25">
            <a:extLst>
              <a:ext uri="{FF2B5EF4-FFF2-40B4-BE49-F238E27FC236}">
                <a16:creationId xmlns:a16="http://schemas.microsoft.com/office/drawing/2014/main" id="{B2D64586-0CC5-0004-8B51-EEC703A4FEEF}"/>
              </a:ext>
            </a:extLst>
          </p:cNvPr>
          <p:cNvSpPr/>
          <p:nvPr/>
        </p:nvSpPr>
        <p:spPr>
          <a:xfrm>
            <a:off x="2243863" y="2971201"/>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50" name="TextBox 49">
            <a:extLst>
              <a:ext uri="{FF2B5EF4-FFF2-40B4-BE49-F238E27FC236}">
                <a16:creationId xmlns:a16="http://schemas.microsoft.com/office/drawing/2014/main" id="{DB6859A4-115F-253E-05F2-80CACAA840F4}"/>
              </a:ext>
            </a:extLst>
          </p:cNvPr>
          <p:cNvSpPr txBox="1"/>
          <p:nvPr/>
        </p:nvSpPr>
        <p:spPr>
          <a:xfrm>
            <a:off x="2194860" y="3290555"/>
            <a:ext cx="95427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Format</a:t>
            </a:r>
          </a:p>
        </p:txBody>
      </p:sp>
      <p:sp>
        <p:nvSpPr>
          <p:cNvPr id="51" name="TextBox 50">
            <a:extLst>
              <a:ext uri="{FF2B5EF4-FFF2-40B4-BE49-F238E27FC236}">
                <a16:creationId xmlns:a16="http://schemas.microsoft.com/office/drawing/2014/main" id="{A51BD1D1-5266-6EF6-D1B5-B3D992664CB7}"/>
              </a:ext>
            </a:extLst>
          </p:cNvPr>
          <p:cNvSpPr txBox="1"/>
          <p:nvPr/>
        </p:nvSpPr>
        <p:spPr>
          <a:xfrm>
            <a:off x="3491910" y="3282862"/>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Store</a:t>
            </a:r>
          </a:p>
        </p:txBody>
      </p:sp>
      <p:sp>
        <p:nvSpPr>
          <p:cNvPr id="53" name="TextBox 52">
            <a:extLst>
              <a:ext uri="{FF2B5EF4-FFF2-40B4-BE49-F238E27FC236}">
                <a16:creationId xmlns:a16="http://schemas.microsoft.com/office/drawing/2014/main" id="{8898456D-E6DD-2AE1-C006-00A8CA269484}"/>
              </a:ext>
            </a:extLst>
          </p:cNvPr>
          <p:cNvSpPr txBox="1"/>
          <p:nvPr/>
        </p:nvSpPr>
        <p:spPr>
          <a:xfrm>
            <a:off x="6232625" y="3290520"/>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Allocate </a:t>
            </a:r>
          </a:p>
        </p:txBody>
      </p:sp>
      <p:sp>
        <p:nvSpPr>
          <p:cNvPr id="54" name="TextBox 53">
            <a:extLst>
              <a:ext uri="{FF2B5EF4-FFF2-40B4-BE49-F238E27FC236}">
                <a16:creationId xmlns:a16="http://schemas.microsoft.com/office/drawing/2014/main" id="{B85CF8E2-D29C-35AA-CCED-B2506BCA7082}"/>
              </a:ext>
            </a:extLst>
          </p:cNvPr>
          <p:cNvSpPr txBox="1"/>
          <p:nvPr/>
        </p:nvSpPr>
        <p:spPr>
          <a:xfrm>
            <a:off x="10347891" y="3289744"/>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Decide</a:t>
            </a:r>
          </a:p>
        </p:txBody>
      </p:sp>
      <p:sp>
        <p:nvSpPr>
          <p:cNvPr id="55" name="TextBox 54">
            <a:extLst>
              <a:ext uri="{FF2B5EF4-FFF2-40B4-BE49-F238E27FC236}">
                <a16:creationId xmlns:a16="http://schemas.microsoft.com/office/drawing/2014/main" id="{CAD5EC85-4E61-53AF-A8EF-9808B28662D6}"/>
              </a:ext>
            </a:extLst>
          </p:cNvPr>
          <p:cNvSpPr txBox="1"/>
          <p:nvPr/>
        </p:nvSpPr>
        <p:spPr>
          <a:xfrm>
            <a:off x="7488919" y="3296198"/>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Execute</a:t>
            </a:r>
          </a:p>
        </p:txBody>
      </p:sp>
      <p:sp>
        <p:nvSpPr>
          <p:cNvPr id="58" name="TextBox 57">
            <a:extLst>
              <a:ext uri="{FF2B5EF4-FFF2-40B4-BE49-F238E27FC236}">
                <a16:creationId xmlns:a16="http://schemas.microsoft.com/office/drawing/2014/main" id="{D8587991-5B7D-B12D-EEDE-7ADEF3BE50AC}"/>
              </a:ext>
            </a:extLst>
          </p:cNvPr>
          <p:cNvSpPr txBox="1"/>
          <p:nvPr/>
        </p:nvSpPr>
        <p:spPr>
          <a:xfrm>
            <a:off x="9065360" y="2836879"/>
            <a:ext cx="84702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Coverage</a:t>
            </a:r>
          </a:p>
        </p:txBody>
      </p:sp>
      <p:sp>
        <p:nvSpPr>
          <p:cNvPr id="59" name="TextBox 58">
            <a:extLst>
              <a:ext uri="{FF2B5EF4-FFF2-40B4-BE49-F238E27FC236}">
                <a16:creationId xmlns:a16="http://schemas.microsoft.com/office/drawing/2014/main" id="{49B8314D-2C18-7178-A802-78AB86F14A8C}"/>
              </a:ext>
            </a:extLst>
          </p:cNvPr>
          <p:cNvSpPr txBox="1"/>
          <p:nvPr/>
        </p:nvSpPr>
        <p:spPr>
          <a:xfrm>
            <a:off x="9067124" y="3657619"/>
            <a:ext cx="786643"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Test Evaluate</a:t>
            </a:r>
          </a:p>
        </p:txBody>
      </p:sp>
      <p:sp>
        <p:nvSpPr>
          <p:cNvPr id="62" name="Arrow: Right 61">
            <a:extLst>
              <a:ext uri="{FF2B5EF4-FFF2-40B4-BE49-F238E27FC236}">
                <a16:creationId xmlns:a16="http://schemas.microsoft.com/office/drawing/2014/main" id="{8A325D1E-DEED-129E-0BB6-77193C0F50E3}"/>
              </a:ext>
            </a:extLst>
          </p:cNvPr>
          <p:cNvSpPr/>
          <p:nvPr/>
        </p:nvSpPr>
        <p:spPr>
          <a:xfrm rot="16200000">
            <a:off x="4578445" y="4712857"/>
            <a:ext cx="1735350"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 name="Arrow: Right 63">
            <a:extLst>
              <a:ext uri="{FF2B5EF4-FFF2-40B4-BE49-F238E27FC236}">
                <a16:creationId xmlns:a16="http://schemas.microsoft.com/office/drawing/2014/main" id="{41552114-2D8E-26A1-856C-459DCEA35639}"/>
              </a:ext>
            </a:extLst>
          </p:cNvPr>
          <p:cNvSpPr/>
          <p:nvPr/>
        </p:nvSpPr>
        <p:spPr>
          <a:xfrm rot="16200000">
            <a:off x="9862269" y="4712856"/>
            <a:ext cx="1735351"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sp>
        <p:nvSpPr>
          <p:cNvPr id="78" name="Arrow: Right 77">
            <a:extLst>
              <a:ext uri="{FF2B5EF4-FFF2-40B4-BE49-F238E27FC236}">
                <a16:creationId xmlns:a16="http://schemas.microsoft.com/office/drawing/2014/main" id="{CEF48B5D-431D-AB85-5C91-29B45779CF23}"/>
              </a:ext>
            </a:extLst>
          </p:cNvPr>
          <p:cNvSpPr/>
          <p:nvPr/>
        </p:nvSpPr>
        <p:spPr>
          <a:xfrm rot="16200000">
            <a:off x="584675" y="4704373"/>
            <a:ext cx="1718381"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9" name="Arrow: Right 78">
            <a:extLst>
              <a:ext uri="{FF2B5EF4-FFF2-40B4-BE49-F238E27FC236}">
                <a16:creationId xmlns:a16="http://schemas.microsoft.com/office/drawing/2014/main" id="{EC92B5A5-7EC8-E59D-982C-BE4FA865FE13}"/>
              </a:ext>
            </a:extLst>
          </p:cNvPr>
          <p:cNvSpPr/>
          <p:nvPr/>
        </p:nvSpPr>
        <p:spPr>
          <a:xfrm rot="16200000">
            <a:off x="8857883" y="4992770"/>
            <a:ext cx="1180982"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cxnSp>
        <p:nvCxnSpPr>
          <p:cNvPr id="85" name="Straight Arrow Connector 84">
            <a:extLst>
              <a:ext uri="{FF2B5EF4-FFF2-40B4-BE49-F238E27FC236}">
                <a16:creationId xmlns:a16="http://schemas.microsoft.com/office/drawing/2014/main" id="{23AC7FBD-3D29-9A4F-9D43-0484EBBB528A}"/>
              </a:ext>
            </a:extLst>
          </p:cNvPr>
          <p:cNvCxnSpPr>
            <a:cxnSpLocks/>
          </p:cNvCxnSpPr>
          <p:nvPr/>
        </p:nvCxnSpPr>
        <p:spPr>
          <a:xfrm>
            <a:off x="1949543"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6E45BD7-4BA0-6EAC-8DA8-75ECBAC0D39C}"/>
              </a:ext>
            </a:extLst>
          </p:cNvPr>
          <p:cNvCxnSpPr>
            <a:cxnSpLocks/>
          </p:cNvCxnSpPr>
          <p:nvPr/>
        </p:nvCxnSpPr>
        <p:spPr>
          <a:xfrm>
            <a:off x="3164192"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52AAB83-9498-8C5D-F56D-E749E9E7A581}"/>
              </a:ext>
            </a:extLst>
          </p:cNvPr>
          <p:cNvCxnSpPr>
            <a:cxnSpLocks/>
          </p:cNvCxnSpPr>
          <p:nvPr/>
        </p:nvCxnSpPr>
        <p:spPr>
          <a:xfrm>
            <a:off x="4519315" y="3350967"/>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56E965C6-E970-8098-42C5-18E006F687A5}"/>
              </a:ext>
            </a:extLst>
          </p:cNvPr>
          <p:cNvCxnSpPr>
            <a:cxnSpLocks/>
          </p:cNvCxnSpPr>
          <p:nvPr/>
        </p:nvCxnSpPr>
        <p:spPr>
          <a:xfrm>
            <a:off x="5975050"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1133B14D-FFB1-8BA2-0844-36F41E449C87}"/>
              </a:ext>
            </a:extLst>
          </p:cNvPr>
          <p:cNvCxnSpPr>
            <a:cxnSpLocks/>
          </p:cNvCxnSpPr>
          <p:nvPr/>
        </p:nvCxnSpPr>
        <p:spPr>
          <a:xfrm>
            <a:off x="7220631" y="3440306"/>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5B06D7FD-2E93-AA05-4D80-171786D0D0AB}"/>
              </a:ext>
            </a:extLst>
          </p:cNvPr>
          <p:cNvCxnSpPr>
            <a:cxnSpLocks/>
          </p:cNvCxnSpPr>
          <p:nvPr/>
        </p:nvCxnSpPr>
        <p:spPr>
          <a:xfrm>
            <a:off x="8539569" y="3393510"/>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D85AD835-F97B-64AB-51A0-DC0FC16C79C5}"/>
              </a:ext>
            </a:extLst>
          </p:cNvPr>
          <p:cNvCxnSpPr>
            <a:cxnSpLocks/>
          </p:cNvCxnSpPr>
          <p:nvPr/>
        </p:nvCxnSpPr>
        <p:spPr>
          <a:xfrm>
            <a:off x="9898640" y="3439490"/>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cxnSp>
        <p:nvCxnSpPr>
          <p:cNvPr id="3" name="Connector: Elbow 2">
            <a:extLst>
              <a:ext uri="{FF2B5EF4-FFF2-40B4-BE49-F238E27FC236}">
                <a16:creationId xmlns:a16="http://schemas.microsoft.com/office/drawing/2014/main" id="{266C6F86-56E1-E371-A18C-963DBD52A908}"/>
              </a:ext>
            </a:extLst>
          </p:cNvPr>
          <p:cNvCxnSpPr>
            <a:cxnSpLocks/>
          </p:cNvCxnSpPr>
          <p:nvPr/>
        </p:nvCxnSpPr>
        <p:spPr>
          <a:xfrm rot="16200000" flipH="1" flipV="1">
            <a:off x="7332246" y="63053"/>
            <a:ext cx="1017059" cy="4789306"/>
          </a:xfrm>
          <a:prstGeom prst="bentConnector4">
            <a:avLst>
              <a:gd name="adj1" fmla="val -28016"/>
              <a:gd name="adj2" fmla="val 99952"/>
            </a:avLst>
          </a:prstGeom>
          <a:ln w="381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2A163FC-8D4D-E9CE-3DF7-1E415DAE8B3D}"/>
              </a:ext>
            </a:extLst>
          </p:cNvPr>
          <p:cNvSpPr txBox="1"/>
          <p:nvPr/>
        </p:nvSpPr>
        <p:spPr>
          <a:xfrm>
            <a:off x="4935047" y="3220305"/>
            <a:ext cx="106727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Query &amp; Concretise</a:t>
            </a:r>
          </a:p>
        </p:txBody>
      </p:sp>
      <p:cxnSp>
        <p:nvCxnSpPr>
          <p:cNvPr id="6" name="Straight Arrow Connector 5">
            <a:extLst>
              <a:ext uri="{FF2B5EF4-FFF2-40B4-BE49-F238E27FC236}">
                <a16:creationId xmlns:a16="http://schemas.microsoft.com/office/drawing/2014/main" id="{4BA51C71-6358-C554-1D58-5087D3E36EB4}"/>
              </a:ext>
            </a:extLst>
          </p:cNvPr>
          <p:cNvCxnSpPr>
            <a:cxnSpLocks/>
          </p:cNvCxnSpPr>
          <p:nvPr/>
        </p:nvCxnSpPr>
        <p:spPr>
          <a:xfrm flipH="1">
            <a:off x="4519315" y="3496121"/>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2" name="Title 6">
            <a:extLst>
              <a:ext uri="{FF2B5EF4-FFF2-40B4-BE49-F238E27FC236}">
                <a16:creationId xmlns:a16="http://schemas.microsoft.com/office/drawing/2014/main" id="{E9CCFA2C-D7A0-6361-3F2E-D6C45500B1F6}"/>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1864328846"/>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31</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2FB8F3CF-7866-D841-933A-B632B8FA12B7}"/>
              </a:ext>
            </a:extLst>
          </p:cNvPr>
          <p:cNvSpPr/>
          <p:nvPr/>
        </p:nvSpPr>
        <p:spPr>
          <a:xfrm>
            <a:off x="3446307"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2" name="Oval 11">
            <a:extLst>
              <a:ext uri="{FF2B5EF4-FFF2-40B4-BE49-F238E27FC236}">
                <a16:creationId xmlns:a16="http://schemas.microsoft.com/office/drawing/2014/main" id="{00D3EF8E-A2FE-DF7A-5449-60AE205D9AE1}"/>
              </a:ext>
            </a:extLst>
          </p:cNvPr>
          <p:cNvSpPr/>
          <p:nvPr/>
        </p:nvSpPr>
        <p:spPr>
          <a:xfrm>
            <a:off x="5028012"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 name="Oval 13">
            <a:extLst>
              <a:ext uri="{FF2B5EF4-FFF2-40B4-BE49-F238E27FC236}">
                <a16:creationId xmlns:a16="http://schemas.microsoft.com/office/drawing/2014/main" id="{CED8CE1A-5ABF-1117-9501-230A3D0FE2ED}"/>
              </a:ext>
            </a:extLst>
          </p:cNvPr>
          <p:cNvSpPr/>
          <p:nvPr/>
        </p:nvSpPr>
        <p:spPr>
          <a:xfrm>
            <a:off x="6279058" y="29922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 name="Oval 14">
            <a:extLst>
              <a:ext uri="{FF2B5EF4-FFF2-40B4-BE49-F238E27FC236}">
                <a16:creationId xmlns:a16="http://schemas.microsoft.com/office/drawing/2014/main" id="{AF329B52-9D26-892A-8209-F7FB2A6F1003}"/>
              </a:ext>
            </a:extLst>
          </p:cNvPr>
          <p:cNvSpPr/>
          <p:nvPr/>
        </p:nvSpPr>
        <p:spPr>
          <a:xfrm>
            <a:off x="7520002" y="29845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 name="Oval 15">
            <a:extLst>
              <a:ext uri="{FF2B5EF4-FFF2-40B4-BE49-F238E27FC236}">
                <a16:creationId xmlns:a16="http://schemas.microsoft.com/office/drawing/2014/main" id="{7861E576-F126-43F0-9DF5-D3CA8BE0FA25}"/>
              </a:ext>
            </a:extLst>
          </p:cNvPr>
          <p:cNvSpPr/>
          <p:nvPr/>
        </p:nvSpPr>
        <p:spPr>
          <a:xfrm>
            <a:off x="9023579" y="2506203"/>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 name="Oval 17">
            <a:extLst>
              <a:ext uri="{FF2B5EF4-FFF2-40B4-BE49-F238E27FC236}">
                <a16:creationId xmlns:a16="http://schemas.microsoft.com/office/drawing/2014/main" id="{4772B7F5-53F4-C586-1D62-94C304525FE3}"/>
              </a:ext>
            </a:extLst>
          </p:cNvPr>
          <p:cNvSpPr/>
          <p:nvPr/>
        </p:nvSpPr>
        <p:spPr>
          <a:xfrm>
            <a:off x="9021739" y="345865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 name="Oval 24">
            <a:extLst>
              <a:ext uri="{FF2B5EF4-FFF2-40B4-BE49-F238E27FC236}">
                <a16:creationId xmlns:a16="http://schemas.microsoft.com/office/drawing/2014/main" id="{08F76D49-AFB5-DF69-F5CF-02B02DE38179}"/>
              </a:ext>
            </a:extLst>
          </p:cNvPr>
          <p:cNvSpPr/>
          <p:nvPr/>
        </p:nvSpPr>
        <p:spPr>
          <a:xfrm>
            <a:off x="10287478" y="2977090"/>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 name="Oval 25">
            <a:extLst>
              <a:ext uri="{FF2B5EF4-FFF2-40B4-BE49-F238E27FC236}">
                <a16:creationId xmlns:a16="http://schemas.microsoft.com/office/drawing/2014/main" id="{B2D64586-0CC5-0004-8B51-EEC703A4FEEF}"/>
              </a:ext>
            </a:extLst>
          </p:cNvPr>
          <p:cNvSpPr/>
          <p:nvPr/>
        </p:nvSpPr>
        <p:spPr>
          <a:xfrm>
            <a:off x="2243863" y="2971201"/>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50" name="TextBox 49">
            <a:extLst>
              <a:ext uri="{FF2B5EF4-FFF2-40B4-BE49-F238E27FC236}">
                <a16:creationId xmlns:a16="http://schemas.microsoft.com/office/drawing/2014/main" id="{DB6859A4-115F-253E-05F2-80CACAA840F4}"/>
              </a:ext>
            </a:extLst>
          </p:cNvPr>
          <p:cNvSpPr txBox="1"/>
          <p:nvPr/>
        </p:nvSpPr>
        <p:spPr>
          <a:xfrm>
            <a:off x="2194860" y="3290555"/>
            <a:ext cx="95427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Format</a:t>
            </a:r>
          </a:p>
        </p:txBody>
      </p:sp>
      <p:sp>
        <p:nvSpPr>
          <p:cNvPr id="51" name="TextBox 50">
            <a:extLst>
              <a:ext uri="{FF2B5EF4-FFF2-40B4-BE49-F238E27FC236}">
                <a16:creationId xmlns:a16="http://schemas.microsoft.com/office/drawing/2014/main" id="{A51BD1D1-5266-6EF6-D1B5-B3D992664CB7}"/>
              </a:ext>
            </a:extLst>
          </p:cNvPr>
          <p:cNvSpPr txBox="1"/>
          <p:nvPr/>
        </p:nvSpPr>
        <p:spPr>
          <a:xfrm>
            <a:off x="3491910" y="3282862"/>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Store</a:t>
            </a:r>
          </a:p>
        </p:txBody>
      </p:sp>
      <p:sp>
        <p:nvSpPr>
          <p:cNvPr id="53" name="TextBox 52">
            <a:extLst>
              <a:ext uri="{FF2B5EF4-FFF2-40B4-BE49-F238E27FC236}">
                <a16:creationId xmlns:a16="http://schemas.microsoft.com/office/drawing/2014/main" id="{8898456D-E6DD-2AE1-C006-00A8CA269484}"/>
              </a:ext>
            </a:extLst>
          </p:cNvPr>
          <p:cNvSpPr txBox="1"/>
          <p:nvPr/>
        </p:nvSpPr>
        <p:spPr>
          <a:xfrm>
            <a:off x="6232625" y="3290520"/>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Allocate </a:t>
            </a:r>
          </a:p>
        </p:txBody>
      </p:sp>
      <p:sp>
        <p:nvSpPr>
          <p:cNvPr id="54" name="TextBox 53">
            <a:extLst>
              <a:ext uri="{FF2B5EF4-FFF2-40B4-BE49-F238E27FC236}">
                <a16:creationId xmlns:a16="http://schemas.microsoft.com/office/drawing/2014/main" id="{B85CF8E2-D29C-35AA-CCED-B2506BCA7082}"/>
              </a:ext>
            </a:extLst>
          </p:cNvPr>
          <p:cNvSpPr txBox="1"/>
          <p:nvPr/>
        </p:nvSpPr>
        <p:spPr>
          <a:xfrm>
            <a:off x="10347891" y="3289744"/>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Decide</a:t>
            </a:r>
          </a:p>
        </p:txBody>
      </p:sp>
      <p:sp>
        <p:nvSpPr>
          <p:cNvPr id="55" name="TextBox 54">
            <a:extLst>
              <a:ext uri="{FF2B5EF4-FFF2-40B4-BE49-F238E27FC236}">
                <a16:creationId xmlns:a16="http://schemas.microsoft.com/office/drawing/2014/main" id="{CAD5EC85-4E61-53AF-A8EF-9808B28662D6}"/>
              </a:ext>
            </a:extLst>
          </p:cNvPr>
          <p:cNvSpPr txBox="1"/>
          <p:nvPr/>
        </p:nvSpPr>
        <p:spPr>
          <a:xfrm>
            <a:off x="7488919" y="3296198"/>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Execute</a:t>
            </a:r>
          </a:p>
        </p:txBody>
      </p:sp>
      <p:sp>
        <p:nvSpPr>
          <p:cNvPr id="58" name="TextBox 57">
            <a:extLst>
              <a:ext uri="{FF2B5EF4-FFF2-40B4-BE49-F238E27FC236}">
                <a16:creationId xmlns:a16="http://schemas.microsoft.com/office/drawing/2014/main" id="{D8587991-5B7D-B12D-EEDE-7ADEF3BE50AC}"/>
              </a:ext>
            </a:extLst>
          </p:cNvPr>
          <p:cNvSpPr txBox="1"/>
          <p:nvPr/>
        </p:nvSpPr>
        <p:spPr>
          <a:xfrm>
            <a:off x="9065360" y="2836879"/>
            <a:ext cx="84702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Coverage</a:t>
            </a:r>
          </a:p>
        </p:txBody>
      </p:sp>
      <p:sp>
        <p:nvSpPr>
          <p:cNvPr id="59" name="TextBox 58">
            <a:extLst>
              <a:ext uri="{FF2B5EF4-FFF2-40B4-BE49-F238E27FC236}">
                <a16:creationId xmlns:a16="http://schemas.microsoft.com/office/drawing/2014/main" id="{49B8314D-2C18-7178-A802-78AB86F14A8C}"/>
              </a:ext>
            </a:extLst>
          </p:cNvPr>
          <p:cNvSpPr txBox="1"/>
          <p:nvPr/>
        </p:nvSpPr>
        <p:spPr>
          <a:xfrm>
            <a:off x="9067124" y="3657619"/>
            <a:ext cx="786643"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Test Evaluate</a:t>
            </a:r>
          </a:p>
        </p:txBody>
      </p:sp>
      <p:sp>
        <p:nvSpPr>
          <p:cNvPr id="62" name="Arrow: Right 61">
            <a:extLst>
              <a:ext uri="{FF2B5EF4-FFF2-40B4-BE49-F238E27FC236}">
                <a16:creationId xmlns:a16="http://schemas.microsoft.com/office/drawing/2014/main" id="{8A325D1E-DEED-129E-0BB6-77193C0F50E3}"/>
              </a:ext>
            </a:extLst>
          </p:cNvPr>
          <p:cNvSpPr/>
          <p:nvPr/>
        </p:nvSpPr>
        <p:spPr>
          <a:xfrm rot="16200000">
            <a:off x="4578445" y="4712857"/>
            <a:ext cx="1735350"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 name="Arrow: Right 63">
            <a:extLst>
              <a:ext uri="{FF2B5EF4-FFF2-40B4-BE49-F238E27FC236}">
                <a16:creationId xmlns:a16="http://schemas.microsoft.com/office/drawing/2014/main" id="{41552114-2D8E-26A1-856C-459DCEA35639}"/>
              </a:ext>
            </a:extLst>
          </p:cNvPr>
          <p:cNvSpPr/>
          <p:nvPr/>
        </p:nvSpPr>
        <p:spPr>
          <a:xfrm rot="16200000">
            <a:off x="9862269" y="4712856"/>
            <a:ext cx="1735351"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sp>
        <p:nvSpPr>
          <p:cNvPr id="78" name="Arrow: Right 77">
            <a:extLst>
              <a:ext uri="{FF2B5EF4-FFF2-40B4-BE49-F238E27FC236}">
                <a16:creationId xmlns:a16="http://schemas.microsoft.com/office/drawing/2014/main" id="{CEF48B5D-431D-AB85-5C91-29B45779CF23}"/>
              </a:ext>
            </a:extLst>
          </p:cNvPr>
          <p:cNvSpPr/>
          <p:nvPr/>
        </p:nvSpPr>
        <p:spPr>
          <a:xfrm rot="16200000">
            <a:off x="584675" y="4704373"/>
            <a:ext cx="1718381"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9" name="Arrow: Right 78">
            <a:extLst>
              <a:ext uri="{FF2B5EF4-FFF2-40B4-BE49-F238E27FC236}">
                <a16:creationId xmlns:a16="http://schemas.microsoft.com/office/drawing/2014/main" id="{EC92B5A5-7EC8-E59D-982C-BE4FA865FE13}"/>
              </a:ext>
            </a:extLst>
          </p:cNvPr>
          <p:cNvSpPr/>
          <p:nvPr/>
        </p:nvSpPr>
        <p:spPr>
          <a:xfrm rot="16200000">
            <a:off x="8857883" y="4992770"/>
            <a:ext cx="1180982"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80" name="Arrow: Right 79">
            <a:extLst>
              <a:ext uri="{FF2B5EF4-FFF2-40B4-BE49-F238E27FC236}">
                <a16:creationId xmlns:a16="http://schemas.microsoft.com/office/drawing/2014/main" id="{81594DD7-0A10-D077-2A57-25BB52378F10}"/>
              </a:ext>
            </a:extLst>
          </p:cNvPr>
          <p:cNvSpPr/>
          <p:nvPr/>
        </p:nvSpPr>
        <p:spPr>
          <a:xfrm rot="16200000">
            <a:off x="8153914" y="5460377"/>
            <a:ext cx="278193"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81" name="Arrow: Right 80">
            <a:extLst>
              <a:ext uri="{FF2B5EF4-FFF2-40B4-BE49-F238E27FC236}">
                <a16:creationId xmlns:a16="http://schemas.microsoft.com/office/drawing/2014/main" id="{149C4D39-D7C8-E798-F579-8E619399B2FA}"/>
              </a:ext>
            </a:extLst>
          </p:cNvPr>
          <p:cNvSpPr/>
          <p:nvPr/>
        </p:nvSpPr>
        <p:spPr>
          <a:xfrm rot="10800000">
            <a:off x="1506415" y="5033359"/>
            <a:ext cx="5009715" cy="281332"/>
          </a:xfrm>
          <a:prstGeom prst="rightArrow">
            <a:avLst>
              <a:gd name="adj1" fmla="val 50000"/>
              <a:gd name="adj2" fmla="val 2080"/>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82" name="Arrow: Left-Right 81">
            <a:extLst>
              <a:ext uri="{FF2B5EF4-FFF2-40B4-BE49-F238E27FC236}">
                <a16:creationId xmlns:a16="http://schemas.microsoft.com/office/drawing/2014/main" id="{F29EE1DF-E930-002D-6114-53B7F5EED198}"/>
              </a:ext>
            </a:extLst>
          </p:cNvPr>
          <p:cNvSpPr/>
          <p:nvPr/>
        </p:nvSpPr>
        <p:spPr>
          <a:xfrm rot="16200000">
            <a:off x="8771609" y="4559933"/>
            <a:ext cx="373149" cy="286889"/>
          </a:xfrm>
          <a:prstGeom prst="lef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cxnSp>
        <p:nvCxnSpPr>
          <p:cNvPr id="85" name="Straight Arrow Connector 84">
            <a:extLst>
              <a:ext uri="{FF2B5EF4-FFF2-40B4-BE49-F238E27FC236}">
                <a16:creationId xmlns:a16="http://schemas.microsoft.com/office/drawing/2014/main" id="{23AC7FBD-3D29-9A4F-9D43-0484EBBB528A}"/>
              </a:ext>
            </a:extLst>
          </p:cNvPr>
          <p:cNvCxnSpPr>
            <a:cxnSpLocks/>
          </p:cNvCxnSpPr>
          <p:nvPr/>
        </p:nvCxnSpPr>
        <p:spPr>
          <a:xfrm>
            <a:off x="1949543"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6E45BD7-4BA0-6EAC-8DA8-75ECBAC0D39C}"/>
              </a:ext>
            </a:extLst>
          </p:cNvPr>
          <p:cNvCxnSpPr>
            <a:cxnSpLocks/>
          </p:cNvCxnSpPr>
          <p:nvPr/>
        </p:nvCxnSpPr>
        <p:spPr>
          <a:xfrm>
            <a:off x="3164192"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52AAB83-9498-8C5D-F56D-E749E9E7A581}"/>
              </a:ext>
            </a:extLst>
          </p:cNvPr>
          <p:cNvCxnSpPr>
            <a:cxnSpLocks/>
          </p:cNvCxnSpPr>
          <p:nvPr/>
        </p:nvCxnSpPr>
        <p:spPr>
          <a:xfrm>
            <a:off x="4519315" y="3350967"/>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56E965C6-E970-8098-42C5-18E006F687A5}"/>
              </a:ext>
            </a:extLst>
          </p:cNvPr>
          <p:cNvCxnSpPr>
            <a:cxnSpLocks/>
          </p:cNvCxnSpPr>
          <p:nvPr/>
        </p:nvCxnSpPr>
        <p:spPr>
          <a:xfrm>
            <a:off x="5975050"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1133B14D-FFB1-8BA2-0844-36F41E449C87}"/>
              </a:ext>
            </a:extLst>
          </p:cNvPr>
          <p:cNvCxnSpPr>
            <a:cxnSpLocks/>
          </p:cNvCxnSpPr>
          <p:nvPr/>
        </p:nvCxnSpPr>
        <p:spPr>
          <a:xfrm>
            <a:off x="7220631" y="3440306"/>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5B06D7FD-2E93-AA05-4D80-171786D0D0AB}"/>
              </a:ext>
            </a:extLst>
          </p:cNvPr>
          <p:cNvCxnSpPr>
            <a:cxnSpLocks/>
          </p:cNvCxnSpPr>
          <p:nvPr/>
        </p:nvCxnSpPr>
        <p:spPr>
          <a:xfrm>
            <a:off x="8539569" y="3393510"/>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D85AD835-F97B-64AB-51A0-DC0FC16C79C5}"/>
              </a:ext>
            </a:extLst>
          </p:cNvPr>
          <p:cNvCxnSpPr>
            <a:cxnSpLocks/>
          </p:cNvCxnSpPr>
          <p:nvPr/>
        </p:nvCxnSpPr>
        <p:spPr>
          <a:xfrm>
            <a:off x="9898640" y="3439490"/>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cxnSp>
        <p:nvCxnSpPr>
          <p:cNvPr id="3" name="Connector: Elbow 2">
            <a:extLst>
              <a:ext uri="{FF2B5EF4-FFF2-40B4-BE49-F238E27FC236}">
                <a16:creationId xmlns:a16="http://schemas.microsoft.com/office/drawing/2014/main" id="{266C6F86-56E1-E371-A18C-963DBD52A908}"/>
              </a:ext>
            </a:extLst>
          </p:cNvPr>
          <p:cNvCxnSpPr>
            <a:cxnSpLocks/>
          </p:cNvCxnSpPr>
          <p:nvPr/>
        </p:nvCxnSpPr>
        <p:spPr>
          <a:xfrm rot="16200000" flipH="1" flipV="1">
            <a:off x="7332246" y="63053"/>
            <a:ext cx="1017059" cy="4789306"/>
          </a:xfrm>
          <a:prstGeom prst="bentConnector4">
            <a:avLst>
              <a:gd name="adj1" fmla="val -28016"/>
              <a:gd name="adj2" fmla="val 99952"/>
            </a:avLst>
          </a:prstGeom>
          <a:ln w="381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2A163FC-8D4D-E9CE-3DF7-1E415DAE8B3D}"/>
              </a:ext>
            </a:extLst>
          </p:cNvPr>
          <p:cNvSpPr txBox="1"/>
          <p:nvPr/>
        </p:nvSpPr>
        <p:spPr>
          <a:xfrm>
            <a:off x="4935047" y="3220305"/>
            <a:ext cx="106727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Query &amp; Concretise</a:t>
            </a:r>
          </a:p>
        </p:txBody>
      </p:sp>
      <p:cxnSp>
        <p:nvCxnSpPr>
          <p:cNvPr id="6" name="Straight Arrow Connector 5">
            <a:extLst>
              <a:ext uri="{FF2B5EF4-FFF2-40B4-BE49-F238E27FC236}">
                <a16:creationId xmlns:a16="http://schemas.microsoft.com/office/drawing/2014/main" id="{4BA51C71-6358-C554-1D58-5087D3E36EB4}"/>
              </a:ext>
            </a:extLst>
          </p:cNvPr>
          <p:cNvCxnSpPr>
            <a:cxnSpLocks/>
          </p:cNvCxnSpPr>
          <p:nvPr/>
        </p:nvCxnSpPr>
        <p:spPr>
          <a:xfrm flipH="1">
            <a:off x="4519315" y="3496121"/>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2" name="Title 6">
            <a:extLst>
              <a:ext uri="{FF2B5EF4-FFF2-40B4-BE49-F238E27FC236}">
                <a16:creationId xmlns:a16="http://schemas.microsoft.com/office/drawing/2014/main" id="{9FF7D836-811B-F5D3-6504-0BCD5525900E}"/>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1235532738"/>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89A288-E5D1-1413-211C-91A71B0C64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fld id="{26D6D9C6-4807-9F4E-A307-26F659C0AC38}" type="slidenum">
              <a:rPr kumimoji="0" lang="en-US" sz="1050" b="1" i="0" u="none" strike="noStrike" kern="1200" cap="none" spc="0" normalizeH="0" baseline="0" noProof="0" smtClean="0">
                <a:ln>
                  <a:noFill/>
                </a:ln>
                <a:solidFill>
                  <a:srgbClr val="D9432B"/>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32</a:t>
            </a:fld>
            <a:r>
              <a:rPr kumimoji="0" lang="en-US" sz="1050" b="1" i="0" u="none" strike="noStrike" kern="1200" cap="none" spc="0" normalizeH="0" baseline="0" noProof="0">
                <a:ln>
                  <a:noFill/>
                </a:ln>
                <a:solidFill>
                  <a:srgbClr val="D9432B"/>
                </a:solidFill>
                <a:effectLst/>
                <a:uLnTx/>
                <a:uFillTx/>
                <a:latin typeface="Arial" panose="020B0604020202020204" pitchFamily="34" charset="0"/>
                <a:ea typeface="+mn-ea"/>
                <a:cs typeface="Arial" panose="020B0604020202020204" pitchFamily="34" charset="0"/>
              </a:rPr>
              <a:t> </a:t>
            </a:r>
            <a:endParaRPr kumimoji="0" lang="en-US" sz="1050" b="1" i="0" u="none" strike="noStrike" kern="1200" cap="none" spc="0" normalizeH="0" baseline="0" noProof="0" dirty="0">
              <a:ln>
                <a:noFill/>
              </a:ln>
              <a:solidFill>
                <a:srgbClr val="D9432B"/>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2FB8F3CF-7866-D841-933A-B632B8FA12B7}"/>
              </a:ext>
            </a:extLst>
          </p:cNvPr>
          <p:cNvSpPr/>
          <p:nvPr/>
        </p:nvSpPr>
        <p:spPr>
          <a:xfrm>
            <a:off x="3446307"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2" name="Oval 11">
            <a:extLst>
              <a:ext uri="{FF2B5EF4-FFF2-40B4-BE49-F238E27FC236}">
                <a16:creationId xmlns:a16="http://schemas.microsoft.com/office/drawing/2014/main" id="{00D3EF8E-A2FE-DF7A-5449-60AE205D9AE1}"/>
              </a:ext>
            </a:extLst>
          </p:cNvPr>
          <p:cNvSpPr/>
          <p:nvPr/>
        </p:nvSpPr>
        <p:spPr>
          <a:xfrm>
            <a:off x="5028012" y="2977866"/>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 name="Oval 13">
            <a:extLst>
              <a:ext uri="{FF2B5EF4-FFF2-40B4-BE49-F238E27FC236}">
                <a16:creationId xmlns:a16="http://schemas.microsoft.com/office/drawing/2014/main" id="{CED8CE1A-5ABF-1117-9501-230A3D0FE2ED}"/>
              </a:ext>
            </a:extLst>
          </p:cNvPr>
          <p:cNvSpPr/>
          <p:nvPr/>
        </p:nvSpPr>
        <p:spPr>
          <a:xfrm>
            <a:off x="6279058" y="29922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 name="Oval 14">
            <a:extLst>
              <a:ext uri="{FF2B5EF4-FFF2-40B4-BE49-F238E27FC236}">
                <a16:creationId xmlns:a16="http://schemas.microsoft.com/office/drawing/2014/main" id="{AF329B52-9D26-892A-8209-F7FB2A6F1003}"/>
              </a:ext>
            </a:extLst>
          </p:cNvPr>
          <p:cNvSpPr/>
          <p:nvPr/>
        </p:nvSpPr>
        <p:spPr>
          <a:xfrm>
            <a:off x="7520002" y="298453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 name="Oval 15">
            <a:extLst>
              <a:ext uri="{FF2B5EF4-FFF2-40B4-BE49-F238E27FC236}">
                <a16:creationId xmlns:a16="http://schemas.microsoft.com/office/drawing/2014/main" id="{7861E576-F126-43F0-9DF5-D3CA8BE0FA25}"/>
              </a:ext>
            </a:extLst>
          </p:cNvPr>
          <p:cNvSpPr/>
          <p:nvPr/>
        </p:nvSpPr>
        <p:spPr>
          <a:xfrm>
            <a:off x="9023579" y="2506203"/>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 name="Oval 17">
            <a:extLst>
              <a:ext uri="{FF2B5EF4-FFF2-40B4-BE49-F238E27FC236}">
                <a16:creationId xmlns:a16="http://schemas.microsoft.com/office/drawing/2014/main" id="{4772B7F5-53F4-C586-1D62-94C304525FE3}"/>
              </a:ext>
            </a:extLst>
          </p:cNvPr>
          <p:cNvSpPr/>
          <p:nvPr/>
        </p:nvSpPr>
        <p:spPr>
          <a:xfrm>
            <a:off x="9021739" y="3458657"/>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 name="Oval 24">
            <a:extLst>
              <a:ext uri="{FF2B5EF4-FFF2-40B4-BE49-F238E27FC236}">
                <a16:creationId xmlns:a16="http://schemas.microsoft.com/office/drawing/2014/main" id="{08F76D49-AFB5-DF69-F5CF-02B02DE38179}"/>
              </a:ext>
            </a:extLst>
          </p:cNvPr>
          <p:cNvSpPr/>
          <p:nvPr/>
        </p:nvSpPr>
        <p:spPr>
          <a:xfrm>
            <a:off x="10287478" y="2977090"/>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 name="Oval 25">
            <a:extLst>
              <a:ext uri="{FF2B5EF4-FFF2-40B4-BE49-F238E27FC236}">
                <a16:creationId xmlns:a16="http://schemas.microsoft.com/office/drawing/2014/main" id="{B2D64586-0CC5-0004-8B51-EEC703A4FEEF}"/>
              </a:ext>
            </a:extLst>
          </p:cNvPr>
          <p:cNvSpPr/>
          <p:nvPr/>
        </p:nvSpPr>
        <p:spPr>
          <a:xfrm>
            <a:off x="2243863" y="2971201"/>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 name="Oval 42">
            <a:extLst>
              <a:ext uri="{FF2B5EF4-FFF2-40B4-BE49-F238E27FC236}">
                <a16:creationId xmlns:a16="http://schemas.microsoft.com/office/drawing/2014/main" id="{5B8F4F03-3816-DE89-950C-14F32D6E1B6E}"/>
              </a:ext>
            </a:extLst>
          </p:cNvPr>
          <p:cNvSpPr/>
          <p:nvPr/>
        </p:nvSpPr>
        <p:spPr>
          <a:xfrm>
            <a:off x="1018033" y="2964308"/>
            <a:ext cx="884932" cy="884932"/>
          </a:xfrm>
          <a:prstGeom prst="ellipse">
            <a:avLst/>
          </a:prstGeom>
          <a:gradFill>
            <a:gsLst>
              <a:gs pos="0">
                <a:srgbClr val="00349A">
                  <a:lumMod val="80000"/>
                  <a:lumOff val="20000"/>
                  <a:alpha val="90000"/>
                </a:srgbClr>
              </a:gs>
              <a:gs pos="50000">
                <a:srgbClr val="00B9F4">
                  <a:lumMod val="80000"/>
                  <a:lumOff val="20000"/>
                  <a:alpha val="80000"/>
                </a:srgbClr>
              </a:gs>
              <a:gs pos="94000">
                <a:srgbClr val="D8442C">
                  <a:alpha val="90000"/>
                  <a:lumMod val="80000"/>
                  <a:lumOff val="20000"/>
                </a:srgbClr>
              </a:gs>
            </a:gsLst>
            <a:lin ang="5400000" scaled="1"/>
          </a:gradFill>
          <a:ln w="19050">
            <a:solidFill>
              <a:srgbClr val="1755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 name="TextBox 43">
            <a:extLst>
              <a:ext uri="{FF2B5EF4-FFF2-40B4-BE49-F238E27FC236}">
                <a16:creationId xmlns:a16="http://schemas.microsoft.com/office/drawing/2014/main" id="{58E582B0-110A-DA39-1D97-8C4B1CC5C657}"/>
              </a:ext>
            </a:extLst>
          </p:cNvPr>
          <p:cNvSpPr txBox="1"/>
          <p:nvPr/>
        </p:nvSpPr>
        <p:spPr>
          <a:xfrm>
            <a:off x="1047676" y="3282862"/>
            <a:ext cx="79237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Create</a:t>
            </a:r>
          </a:p>
        </p:txBody>
      </p:sp>
      <p:sp>
        <p:nvSpPr>
          <p:cNvPr id="48" name="TextBox 47">
            <a:extLst>
              <a:ext uri="{FF2B5EF4-FFF2-40B4-BE49-F238E27FC236}">
                <a16:creationId xmlns:a16="http://schemas.microsoft.com/office/drawing/2014/main" id="{4C49133F-58AD-2E1C-45C8-6C280E8EC187}"/>
              </a:ext>
            </a:extLst>
          </p:cNvPr>
          <p:cNvSpPr txBox="1"/>
          <p:nvPr/>
        </p:nvSpPr>
        <p:spPr>
          <a:xfrm>
            <a:off x="5912291" y="1953187"/>
            <a:ext cx="168764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Execute</a:t>
            </a:r>
          </a:p>
        </p:txBody>
      </p:sp>
      <p:sp>
        <p:nvSpPr>
          <p:cNvPr id="49" name="TextBox 48">
            <a:extLst>
              <a:ext uri="{FF2B5EF4-FFF2-40B4-BE49-F238E27FC236}">
                <a16:creationId xmlns:a16="http://schemas.microsoft.com/office/drawing/2014/main" id="{1FE19A0E-5566-9C01-41A7-BDAD2438A8E7}"/>
              </a:ext>
            </a:extLst>
          </p:cNvPr>
          <p:cNvSpPr txBox="1"/>
          <p:nvPr/>
        </p:nvSpPr>
        <p:spPr>
          <a:xfrm>
            <a:off x="2054800" y="1949177"/>
            <a:ext cx="11592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Scenario</a:t>
            </a:r>
          </a:p>
        </p:txBody>
      </p:sp>
      <p:sp>
        <p:nvSpPr>
          <p:cNvPr id="50" name="TextBox 49">
            <a:extLst>
              <a:ext uri="{FF2B5EF4-FFF2-40B4-BE49-F238E27FC236}">
                <a16:creationId xmlns:a16="http://schemas.microsoft.com/office/drawing/2014/main" id="{DB6859A4-115F-253E-05F2-80CACAA840F4}"/>
              </a:ext>
            </a:extLst>
          </p:cNvPr>
          <p:cNvSpPr txBox="1"/>
          <p:nvPr/>
        </p:nvSpPr>
        <p:spPr>
          <a:xfrm>
            <a:off x="2194860" y="3290555"/>
            <a:ext cx="95427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Format</a:t>
            </a:r>
          </a:p>
        </p:txBody>
      </p:sp>
      <p:sp>
        <p:nvSpPr>
          <p:cNvPr id="51" name="TextBox 50">
            <a:extLst>
              <a:ext uri="{FF2B5EF4-FFF2-40B4-BE49-F238E27FC236}">
                <a16:creationId xmlns:a16="http://schemas.microsoft.com/office/drawing/2014/main" id="{A51BD1D1-5266-6EF6-D1B5-B3D992664CB7}"/>
              </a:ext>
            </a:extLst>
          </p:cNvPr>
          <p:cNvSpPr txBox="1"/>
          <p:nvPr/>
        </p:nvSpPr>
        <p:spPr>
          <a:xfrm>
            <a:off x="3491910" y="3282862"/>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Store</a:t>
            </a:r>
          </a:p>
        </p:txBody>
      </p:sp>
      <p:sp>
        <p:nvSpPr>
          <p:cNvPr id="53" name="TextBox 52">
            <a:extLst>
              <a:ext uri="{FF2B5EF4-FFF2-40B4-BE49-F238E27FC236}">
                <a16:creationId xmlns:a16="http://schemas.microsoft.com/office/drawing/2014/main" id="{8898456D-E6DD-2AE1-C006-00A8CA269484}"/>
              </a:ext>
            </a:extLst>
          </p:cNvPr>
          <p:cNvSpPr txBox="1"/>
          <p:nvPr/>
        </p:nvSpPr>
        <p:spPr>
          <a:xfrm>
            <a:off x="6232625" y="3290520"/>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Allocate </a:t>
            </a:r>
          </a:p>
        </p:txBody>
      </p:sp>
      <p:sp>
        <p:nvSpPr>
          <p:cNvPr id="54" name="TextBox 53">
            <a:extLst>
              <a:ext uri="{FF2B5EF4-FFF2-40B4-BE49-F238E27FC236}">
                <a16:creationId xmlns:a16="http://schemas.microsoft.com/office/drawing/2014/main" id="{B85CF8E2-D29C-35AA-CCED-B2506BCA7082}"/>
              </a:ext>
            </a:extLst>
          </p:cNvPr>
          <p:cNvSpPr txBox="1"/>
          <p:nvPr/>
        </p:nvSpPr>
        <p:spPr>
          <a:xfrm>
            <a:off x="10347891" y="3289744"/>
            <a:ext cx="713077"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Decide</a:t>
            </a:r>
          </a:p>
        </p:txBody>
      </p:sp>
      <p:sp>
        <p:nvSpPr>
          <p:cNvPr id="55" name="TextBox 54">
            <a:extLst>
              <a:ext uri="{FF2B5EF4-FFF2-40B4-BE49-F238E27FC236}">
                <a16:creationId xmlns:a16="http://schemas.microsoft.com/office/drawing/2014/main" id="{CAD5EC85-4E61-53AF-A8EF-9808B28662D6}"/>
              </a:ext>
            </a:extLst>
          </p:cNvPr>
          <p:cNvSpPr txBox="1"/>
          <p:nvPr/>
        </p:nvSpPr>
        <p:spPr>
          <a:xfrm>
            <a:off x="7488919" y="3296198"/>
            <a:ext cx="9339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Execute</a:t>
            </a:r>
          </a:p>
        </p:txBody>
      </p:sp>
      <p:sp>
        <p:nvSpPr>
          <p:cNvPr id="58" name="TextBox 57">
            <a:extLst>
              <a:ext uri="{FF2B5EF4-FFF2-40B4-BE49-F238E27FC236}">
                <a16:creationId xmlns:a16="http://schemas.microsoft.com/office/drawing/2014/main" id="{D8587991-5B7D-B12D-EEDE-7ADEF3BE50AC}"/>
              </a:ext>
            </a:extLst>
          </p:cNvPr>
          <p:cNvSpPr txBox="1"/>
          <p:nvPr/>
        </p:nvSpPr>
        <p:spPr>
          <a:xfrm>
            <a:off x="9065360" y="2836879"/>
            <a:ext cx="847024"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Coverage</a:t>
            </a:r>
          </a:p>
        </p:txBody>
      </p:sp>
      <p:sp>
        <p:nvSpPr>
          <p:cNvPr id="59" name="TextBox 58">
            <a:extLst>
              <a:ext uri="{FF2B5EF4-FFF2-40B4-BE49-F238E27FC236}">
                <a16:creationId xmlns:a16="http://schemas.microsoft.com/office/drawing/2014/main" id="{49B8314D-2C18-7178-A802-78AB86F14A8C}"/>
              </a:ext>
            </a:extLst>
          </p:cNvPr>
          <p:cNvSpPr txBox="1"/>
          <p:nvPr/>
        </p:nvSpPr>
        <p:spPr>
          <a:xfrm>
            <a:off x="9067124" y="3657619"/>
            <a:ext cx="786643"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Test Evaluate</a:t>
            </a:r>
          </a:p>
        </p:txBody>
      </p:sp>
      <p:sp>
        <p:nvSpPr>
          <p:cNvPr id="61" name="Arrow: Right 60">
            <a:extLst>
              <a:ext uri="{FF2B5EF4-FFF2-40B4-BE49-F238E27FC236}">
                <a16:creationId xmlns:a16="http://schemas.microsoft.com/office/drawing/2014/main" id="{68D63918-8642-B931-126B-51DAC3701137}"/>
              </a:ext>
            </a:extLst>
          </p:cNvPr>
          <p:cNvSpPr/>
          <p:nvPr/>
        </p:nvSpPr>
        <p:spPr>
          <a:xfrm rot="16200000">
            <a:off x="2491280" y="1499360"/>
            <a:ext cx="351583" cy="304799"/>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2" name="Arrow: Right 61">
            <a:extLst>
              <a:ext uri="{FF2B5EF4-FFF2-40B4-BE49-F238E27FC236}">
                <a16:creationId xmlns:a16="http://schemas.microsoft.com/office/drawing/2014/main" id="{8A325D1E-DEED-129E-0BB6-77193C0F50E3}"/>
              </a:ext>
            </a:extLst>
          </p:cNvPr>
          <p:cNvSpPr/>
          <p:nvPr/>
        </p:nvSpPr>
        <p:spPr>
          <a:xfrm rot="16200000">
            <a:off x="4578445" y="4712857"/>
            <a:ext cx="1735350"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 name="Arrow: Right 63">
            <a:extLst>
              <a:ext uri="{FF2B5EF4-FFF2-40B4-BE49-F238E27FC236}">
                <a16:creationId xmlns:a16="http://schemas.microsoft.com/office/drawing/2014/main" id="{41552114-2D8E-26A1-856C-459DCEA35639}"/>
              </a:ext>
            </a:extLst>
          </p:cNvPr>
          <p:cNvSpPr/>
          <p:nvPr/>
        </p:nvSpPr>
        <p:spPr>
          <a:xfrm rot="16200000">
            <a:off x="9862269" y="4712856"/>
            <a:ext cx="1735351"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 name="Rectangle 64">
            <a:extLst>
              <a:ext uri="{FF2B5EF4-FFF2-40B4-BE49-F238E27FC236}">
                <a16:creationId xmlns:a16="http://schemas.microsoft.com/office/drawing/2014/main" id="{A7EF9FDF-6E08-61E1-4343-E8C6A24D0047}"/>
              </a:ext>
            </a:extLst>
          </p:cNvPr>
          <p:cNvSpPr/>
          <p:nvPr/>
        </p:nvSpPr>
        <p:spPr>
          <a:xfrm>
            <a:off x="802997" y="1890725"/>
            <a:ext cx="3603663"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 name="Rectangle 66">
            <a:extLst>
              <a:ext uri="{FF2B5EF4-FFF2-40B4-BE49-F238E27FC236}">
                <a16:creationId xmlns:a16="http://schemas.microsoft.com/office/drawing/2014/main" id="{7AB284C5-6041-F063-585C-EE69A410571A}"/>
              </a:ext>
            </a:extLst>
          </p:cNvPr>
          <p:cNvSpPr/>
          <p:nvPr/>
        </p:nvSpPr>
        <p:spPr>
          <a:xfrm>
            <a:off x="4959998" y="1890725"/>
            <a:ext cx="3523511" cy="260085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4A9EBFA-10D8-B3E8-9CA5-AE8A2C5A517F}"/>
              </a:ext>
            </a:extLst>
          </p:cNvPr>
          <p:cNvSpPr/>
          <p:nvPr/>
        </p:nvSpPr>
        <p:spPr>
          <a:xfrm>
            <a:off x="8820647" y="1899607"/>
            <a:ext cx="2537191" cy="2615301"/>
          </a:xfrm>
          <a:prstGeom prst="rect">
            <a:avLst/>
          </a:prstGeom>
          <a:noFill/>
          <a:ln w="19050">
            <a:solidFill>
              <a:schemeClr val="bg1">
                <a:alpha val="7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4" name="TextBox 73">
            <a:extLst>
              <a:ext uri="{FF2B5EF4-FFF2-40B4-BE49-F238E27FC236}">
                <a16:creationId xmlns:a16="http://schemas.microsoft.com/office/drawing/2014/main" id="{ABCFCB87-76EB-8709-EA67-DAF4B53FC64C}"/>
              </a:ext>
            </a:extLst>
          </p:cNvPr>
          <p:cNvSpPr txBox="1"/>
          <p:nvPr/>
        </p:nvSpPr>
        <p:spPr>
          <a:xfrm>
            <a:off x="9373383" y="1948401"/>
            <a:ext cx="12314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349A"/>
                </a:solidFill>
                <a:effectLst/>
                <a:uLnTx/>
                <a:uFillTx/>
                <a:latin typeface="Arial" panose="020B0604020202020204" pitchFamily="34" charset="0"/>
                <a:ea typeface="+mn-ea"/>
                <a:cs typeface="Arial" panose="020B0604020202020204" pitchFamily="34" charset="0"/>
              </a:rPr>
              <a:t>Analyse</a:t>
            </a:r>
          </a:p>
        </p:txBody>
      </p:sp>
      <p:sp>
        <p:nvSpPr>
          <p:cNvPr id="78" name="Arrow: Right 77">
            <a:extLst>
              <a:ext uri="{FF2B5EF4-FFF2-40B4-BE49-F238E27FC236}">
                <a16:creationId xmlns:a16="http://schemas.microsoft.com/office/drawing/2014/main" id="{CEF48B5D-431D-AB85-5C91-29B45779CF23}"/>
              </a:ext>
            </a:extLst>
          </p:cNvPr>
          <p:cNvSpPr/>
          <p:nvPr/>
        </p:nvSpPr>
        <p:spPr>
          <a:xfrm rot="16200000">
            <a:off x="584675" y="4704373"/>
            <a:ext cx="1718381"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9" name="Arrow: Right 78">
            <a:extLst>
              <a:ext uri="{FF2B5EF4-FFF2-40B4-BE49-F238E27FC236}">
                <a16:creationId xmlns:a16="http://schemas.microsoft.com/office/drawing/2014/main" id="{EC92B5A5-7EC8-E59D-982C-BE4FA865FE13}"/>
              </a:ext>
            </a:extLst>
          </p:cNvPr>
          <p:cNvSpPr/>
          <p:nvPr/>
        </p:nvSpPr>
        <p:spPr>
          <a:xfrm rot="16200000">
            <a:off x="8857883" y="4992770"/>
            <a:ext cx="1180982"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80" name="Arrow: Right 79">
            <a:extLst>
              <a:ext uri="{FF2B5EF4-FFF2-40B4-BE49-F238E27FC236}">
                <a16:creationId xmlns:a16="http://schemas.microsoft.com/office/drawing/2014/main" id="{81594DD7-0A10-D077-2A57-25BB52378F10}"/>
              </a:ext>
            </a:extLst>
          </p:cNvPr>
          <p:cNvSpPr/>
          <p:nvPr/>
        </p:nvSpPr>
        <p:spPr>
          <a:xfrm rot="16200000">
            <a:off x="8153914" y="5460377"/>
            <a:ext cx="278193" cy="281332"/>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81" name="Arrow: Right 80">
            <a:extLst>
              <a:ext uri="{FF2B5EF4-FFF2-40B4-BE49-F238E27FC236}">
                <a16:creationId xmlns:a16="http://schemas.microsoft.com/office/drawing/2014/main" id="{149C4D39-D7C8-E798-F579-8E619399B2FA}"/>
              </a:ext>
            </a:extLst>
          </p:cNvPr>
          <p:cNvSpPr/>
          <p:nvPr/>
        </p:nvSpPr>
        <p:spPr>
          <a:xfrm rot="10800000">
            <a:off x="1506415" y="5033359"/>
            <a:ext cx="5009715" cy="281332"/>
          </a:xfrm>
          <a:prstGeom prst="rightArrow">
            <a:avLst>
              <a:gd name="adj1" fmla="val 50000"/>
              <a:gd name="adj2" fmla="val 2080"/>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82" name="Arrow: Left-Right 81">
            <a:extLst>
              <a:ext uri="{FF2B5EF4-FFF2-40B4-BE49-F238E27FC236}">
                <a16:creationId xmlns:a16="http://schemas.microsoft.com/office/drawing/2014/main" id="{F29EE1DF-E930-002D-6114-53B7F5EED198}"/>
              </a:ext>
            </a:extLst>
          </p:cNvPr>
          <p:cNvSpPr/>
          <p:nvPr/>
        </p:nvSpPr>
        <p:spPr>
          <a:xfrm rot="16200000">
            <a:off x="8771609" y="4559933"/>
            <a:ext cx="373149" cy="286889"/>
          </a:xfrm>
          <a:prstGeom prst="lef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83" name="Arrow: Right 82">
            <a:extLst>
              <a:ext uri="{FF2B5EF4-FFF2-40B4-BE49-F238E27FC236}">
                <a16:creationId xmlns:a16="http://schemas.microsoft.com/office/drawing/2014/main" id="{B3F6CEEF-AF3C-5992-FE1F-4154565D200F}"/>
              </a:ext>
            </a:extLst>
          </p:cNvPr>
          <p:cNvSpPr/>
          <p:nvPr/>
        </p:nvSpPr>
        <p:spPr>
          <a:xfrm rot="16200000">
            <a:off x="6555799" y="1499360"/>
            <a:ext cx="351583" cy="304799"/>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84" name="Arrow: Right 83">
            <a:extLst>
              <a:ext uri="{FF2B5EF4-FFF2-40B4-BE49-F238E27FC236}">
                <a16:creationId xmlns:a16="http://schemas.microsoft.com/office/drawing/2014/main" id="{28430ECB-620C-4401-073B-73C6E6EB6B64}"/>
              </a:ext>
            </a:extLst>
          </p:cNvPr>
          <p:cNvSpPr/>
          <p:nvPr/>
        </p:nvSpPr>
        <p:spPr>
          <a:xfrm rot="16200000">
            <a:off x="10418441" y="1514558"/>
            <a:ext cx="351583" cy="304799"/>
          </a:xfrm>
          <a:prstGeom prst="rightArrow">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cxnSp>
        <p:nvCxnSpPr>
          <p:cNvPr id="85" name="Straight Arrow Connector 84">
            <a:extLst>
              <a:ext uri="{FF2B5EF4-FFF2-40B4-BE49-F238E27FC236}">
                <a16:creationId xmlns:a16="http://schemas.microsoft.com/office/drawing/2014/main" id="{23AC7FBD-3D29-9A4F-9D43-0484EBBB528A}"/>
              </a:ext>
            </a:extLst>
          </p:cNvPr>
          <p:cNvCxnSpPr>
            <a:cxnSpLocks/>
          </p:cNvCxnSpPr>
          <p:nvPr/>
        </p:nvCxnSpPr>
        <p:spPr>
          <a:xfrm>
            <a:off x="1949543"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6E45BD7-4BA0-6EAC-8DA8-75ECBAC0D39C}"/>
              </a:ext>
            </a:extLst>
          </p:cNvPr>
          <p:cNvCxnSpPr>
            <a:cxnSpLocks/>
          </p:cNvCxnSpPr>
          <p:nvPr/>
        </p:nvCxnSpPr>
        <p:spPr>
          <a:xfrm>
            <a:off x="3164192"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52AAB83-9498-8C5D-F56D-E749E9E7A581}"/>
              </a:ext>
            </a:extLst>
          </p:cNvPr>
          <p:cNvCxnSpPr>
            <a:cxnSpLocks/>
          </p:cNvCxnSpPr>
          <p:nvPr/>
        </p:nvCxnSpPr>
        <p:spPr>
          <a:xfrm>
            <a:off x="4519315" y="3350967"/>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56E965C6-E970-8098-42C5-18E006F687A5}"/>
              </a:ext>
            </a:extLst>
          </p:cNvPr>
          <p:cNvCxnSpPr>
            <a:cxnSpLocks/>
          </p:cNvCxnSpPr>
          <p:nvPr/>
        </p:nvCxnSpPr>
        <p:spPr>
          <a:xfrm>
            <a:off x="5975050" y="3434703"/>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1133B14D-FFB1-8BA2-0844-36F41E449C87}"/>
              </a:ext>
            </a:extLst>
          </p:cNvPr>
          <p:cNvCxnSpPr>
            <a:cxnSpLocks/>
          </p:cNvCxnSpPr>
          <p:nvPr/>
        </p:nvCxnSpPr>
        <p:spPr>
          <a:xfrm>
            <a:off x="7220631" y="3440306"/>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5B06D7FD-2E93-AA05-4D80-171786D0D0AB}"/>
              </a:ext>
            </a:extLst>
          </p:cNvPr>
          <p:cNvCxnSpPr>
            <a:cxnSpLocks/>
          </p:cNvCxnSpPr>
          <p:nvPr/>
        </p:nvCxnSpPr>
        <p:spPr>
          <a:xfrm>
            <a:off x="8539569" y="3393510"/>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D85AD835-F97B-64AB-51A0-DC0FC16C79C5}"/>
              </a:ext>
            </a:extLst>
          </p:cNvPr>
          <p:cNvCxnSpPr>
            <a:cxnSpLocks/>
          </p:cNvCxnSpPr>
          <p:nvPr/>
        </p:nvCxnSpPr>
        <p:spPr>
          <a:xfrm>
            <a:off x="9898640" y="3439490"/>
            <a:ext cx="239301" cy="1046"/>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7484AE3-2B80-53D3-DAFE-1E5A8830BB7D}"/>
              </a:ext>
            </a:extLst>
          </p:cNvPr>
          <p:cNvSpPr/>
          <p:nvPr/>
        </p:nvSpPr>
        <p:spPr>
          <a:xfrm>
            <a:off x="802997" y="995982"/>
            <a:ext cx="10554841" cy="447208"/>
          </a:xfrm>
          <a:prstGeom prst="rect">
            <a:avLst/>
          </a:prstGeom>
          <a:solidFill>
            <a:srgbClr val="E7E9F3"/>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Audit</a:t>
            </a:r>
          </a:p>
        </p:txBody>
      </p:sp>
      <p:sp>
        <p:nvSpPr>
          <p:cNvPr id="93" name="Rectangle 92">
            <a:extLst>
              <a:ext uri="{FF2B5EF4-FFF2-40B4-BE49-F238E27FC236}">
                <a16:creationId xmlns:a16="http://schemas.microsoft.com/office/drawing/2014/main" id="{44B31F1E-A960-08B5-8852-C9F94217064A}"/>
              </a:ext>
            </a:extLst>
          </p:cNvPr>
          <p:cNvSpPr/>
          <p:nvPr/>
        </p:nvSpPr>
        <p:spPr>
          <a:xfrm>
            <a:off x="6529405" y="4884539"/>
            <a:ext cx="2640173" cy="577408"/>
          </a:xfrm>
          <a:prstGeom prst="rect">
            <a:avLst/>
          </a:prstGeom>
          <a:solidFill>
            <a:srgbClr val="F5F1D6"/>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In Service Monitoring and Reporting (ISMR)</a:t>
            </a:r>
          </a:p>
        </p:txBody>
      </p:sp>
      <p:sp>
        <p:nvSpPr>
          <p:cNvPr id="94" name="Rectangle 93">
            <a:extLst>
              <a:ext uri="{FF2B5EF4-FFF2-40B4-BE49-F238E27FC236}">
                <a16:creationId xmlns:a16="http://schemas.microsoft.com/office/drawing/2014/main" id="{8F4F0814-0AE8-E31A-FA54-F6816DCA4979}"/>
              </a:ext>
            </a:extLst>
          </p:cNvPr>
          <p:cNvSpPr/>
          <p:nvPr/>
        </p:nvSpPr>
        <p:spPr>
          <a:xfrm>
            <a:off x="802997" y="5721055"/>
            <a:ext cx="10554841" cy="577408"/>
          </a:xfrm>
          <a:prstGeom prst="rect">
            <a:avLst/>
          </a:prstGeom>
          <a:solidFill>
            <a:srgbClr val="F2E5F7"/>
          </a:solidFill>
          <a:ln>
            <a:solidFill>
              <a:srgbClr val="003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0E0E0">
                    <a:lumMod val="50000"/>
                  </a:srgbClr>
                </a:solidFill>
                <a:effectLst/>
                <a:uLnTx/>
                <a:uFillTx/>
                <a:latin typeface="Arial" panose="020B0604020202020204" pitchFamily="34" charset="0"/>
                <a:ea typeface="+mn-ea"/>
                <a:cs typeface="Arial" panose="020B0604020202020204" pitchFamily="34" charset="0"/>
              </a:rPr>
              <a:t>ODD &amp; Behaviour, External Requirements, Test Objectives</a:t>
            </a:r>
          </a:p>
        </p:txBody>
      </p:sp>
      <p:cxnSp>
        <p:nvCxnSpPr>
          <p:cNvPr id="3" name="Connector: Elbow 2">
            <a:extLst>
              <a:ext uri="{FF2B5EF4-FFF2-40B4-BE49-F238E27FC236}">
                <a16:creationId xmlns:a16="http://schemas.microsoft.com/office/drawing/2014/main" id="{266C6F86-56E1-E371-A18C-963DBD52A908}"/>
              </a:ext>
            </a:extLst>
          </p:cNvPr>
          <p:cNvCxnSpPr>
            <a:cxnSpLocks/>
          </p:cNvCxnSpPr>
          <p:nvPr/>
        </p:nvCxnSpPr>
        <p:spPr>
          <a:xfrm rot="16200000" flipH="1" flipV="1">
            <a:off x="7332246" y="63053"/>
            <a:ext cx="1017059" cy="4789306"/>
          </a:xfrm>
          <a:prstGeom prst="bentConnector4">
            <a:avLst>
              <a:gd name="adj1" fmla="val -28016"/>
              <a:gd name="adj2" fmla="val 99952"/>
            </a:avLst>
          </a:prstGeom>
          <a:ln w="381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2A163FC-8D4D-E9CE-3DF7-1E415DAE8B3D}"/>
              </a:ext>
            </a:extLst>
          </p:cNvPr>
          <p:cNvSpPr txBox="1"/>
          <p:nvPr/>
        </p:nvSpPr>
        <p:spPr>
          <a:xfrm>
            <a:off x="4935047" y="3220305"/>
            <a:ext cx="106727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Query &amp; Concretise</a:t>
            </a:r>
          </a:p>
        </p:txBody>
      </p:sp>
      <p:cxnSp>
        <p:nvCxnSpPr>
          <p:cNvPr id="6" name="Straight Arrow Connector 5">
            <a:extLst>
              <a:ext uri="{FF2B5EF4-FFF2-40B4-BE49-F238E27FC236}">
                <a16:creationId xmlns:a16="http://schemas.microsoft.com/office/drawing/2014/main" id="{4BA51C71-6358-C554-1D58-5087D3E36EB4}"/>
              </a:ext>
            </a:extLst>
          </p:cNvPr>
          <p:cNvCxnSpPr>
            <a:cxnSpLocks/>
          </p:cNvCxnSpPr>
          <p:nvPr/>
        </p:nvCxnSpPr>
        <p:spPr>
          <a:xfrm flipH="1">
            <a:off x="4519315" y="3496121"/>
            <a:ext cx="336054" cy="0"/>
          </a:xfrm>
          <a:prstGeom prst="straightConnector1">
            <a:avLst/>
          </a:prstGeom>
          <a:ln w="38100">
            <a:solidFill>
              <a:srgbClr val="00349A"/>
            </a:solidFill>
            <a:tailEnd type="triangle" w="med" len="med"/>
          </a:ln>
        </p:spPr>
        <p:style>
          <a:lnRef idx="1">
            <a:schemeClr val="accent1"/>
          </a:lnRef>
          <a:fillRef idx="0">
            <a:schemeClr val="accent1"/>
          </a:fillRef>
          <a:effectRef idx="0">
            <a:schemeClr val="accent1"/>
          </a:effectRef>
          <a:fontRef idx="minor">
            <a:schemeClr val="tx1"/>
          </a:fontRef>
        </p:style>
      </p:cxnSp>
      <p:sp>
        <p:nvSpPr>
          <p:cNvPr id="2" name="Title 6">
            <a:extLst>
              <a:ext uri="{FF2B5EF4-FFF2-40B4-BE49-F238E27FC236}">
                <a16:creationId xmlns:a16="http://schemas.microsoft.com/office/drawing/2014/main" id="{7A265B9E-93E8-F792-CB24-784C92F54624}"/>
              </a:ext>
            </a:extLst>
          </p:cNvPr>
          <p:cNvSpPr txBox="1">
            <a:spLocks/>
          </p:cNvSpPr>
          <p:nvPr/>
        </p:nvSpPr>
        <p:spPr>
          <a:xfrm>
            <a:off x="557209" y="64539"/>
            <a:ext cx="9067031" cy="571301"/>
          </a:xfrm>
          <a:prstGeom prst="rect">
            <a:avLst/>
          </a:prstGeom>
        </p:spPr>
        <p:txBody>
          <a:bodyPr wrap="square" lIns="36000" tIns="36000" rIns="36000" bIns="3600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1755A6"/>
                </a:solidFill>
                <a:effectLst/>
                <a:uLnTx/>
                <a:uFillTx/>
                <a:latin typeface="DINPro-Bold"/>
                <a:ea typeface="+mj-ea"/>
                <a:cs typeface="+mj-cs"/>
              </a:rPr>
              <a:t>SUNRISE Safety Assurance Framework </a:t>
            </a:r>
          </a:p>
        </p:txBody>
      </p:sp>
    </p:spTree>
    <p:extLst>
      <p:ext uri="{BB962C8B-B14F-4D97-AF65-F5344CB8AC3E}">
        <p14:creationId xmlns:p14="http://schemas.microsoft.com/office/powerpoint/2010/main" val="3475075540"/>
      </p:ext>
    </p:extLst>
  </p:cSld>
  <p:clrMapOvr>
    <a:masterClrMapping/>
  </p:clrMapOvr>
  <mc:AlternateContent xmlns:mc="http://schemas.openxmlformats.org/markup-compatibility/2006" xmlns:p14="http://schemas.microsoft.com/office/powerpoint/2010/main">
    <mc:Choice Requires="p14">
      <p:transition spd="slow" p14:dur="2000" advTm="521451"/>
    </mc:Choice>
    <mc:Fallback xmlns="">
      <p:transition spd="slow" advTm="521451"/>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5C74-C2B9-5A01-B000-B935AE5014EC}"/>
              </a:ext>
            </a:extLst>
          </p:cNvPr>
          <p:cNvSpPr>
            <a:spLocks noGrp="1"/>
          </p:cNvSpPr>
          <p:nvPr>
            <p:ph type="ctrTitle"/>
          </p:nvPr>
        </p:nvSpPr>
        <p:spPr>
          <a:xfrm>
            <a:off x="999460" y="2044861"/>
            <a:ext cx="10555496" cy="932655"/>
          </a:xfrm>
        </p:spPr>
        <p:txBody>
          <a:bodyPr/>
          <a:lstStyle/>
          <a:p>
            <a:r>
              <a:rPr lang="en-US" sz="3600" dirty="0"/>
              <a:t>Questions from audience</a:t>
            </a:r>
            <a:endParaRPr lang="en-GB" sz="3600" dirty="0"/>
          </a:p>
        </p:txBody>
      </p:sp>
      <p:sp>
        <p:nvSpPr>
          <p:cNvPr id="4" name="Date Placeholder 3">
            <a:extLst>
              <a:ext uri="{FF2B5EF4-FFF2-40B4-BE49-F238E27FC236}">
                <a16:creationId xmlns:a16="http://schemas.microsoft.com/office/drawing/2014/main" id="{BDCAA3F5-0DB7-9851-270C-1D7929875101}"/>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tint val="75000"/>
                  </a:srgbClr>
                </a:solidFill>
                <a:effectLst/>
                <a:uLnTx/>
                <a:uFillTx/>
                <a:latin typeface="Trebuchet MS" panose="020B0603020202020204"/>
                <a:ea typeface="+mn-ea"/>
                <a:cs typeface="+mn-cs"/>
              </a:rPr>
              <a:t>  </a:t>
            </a:r>
            <a:fld id="{26D6D9C6-4807-9F4E-A307-26F659C0AC38}" type="slidenum">
              <a:rPr kumimoji="0" lang="en-GB" sz="1050" b="1" i="0" u="none" strike="noStrike" kern="1200" cap="none" spc="0" normalizeH="0" baseline="0" noProof="0" smtClean="0">
                <a:ln>
                  <a:noFill/>
                </a:ln>
                <a:solidFill>
                  <a:srgbClr val="FFFFFF">
                    <a:tint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r>
              <a:rPr kumimoji="0" lang="en-GB" sz="1050" b="1" i="0" u="none" strike="noStrike" kern="1200" cap="none" spc="0" normalizeH="0" baseline="0" noProof="0">
                <a:ln>
                  <a:noFill/>
                </a:ln>
                <a:solidFill>
                  <a:srgbClr val="FFFFFF">
                    <a:tint val="75000"/>
                  </a:srgbClr>
                </a:solidFill>
                <a:effectLst/>
                <a:uLnTx/>
                <a:uFillTx/>
                <a:latin typeface="Trebuchet MS" panose="020B0603020202020204"/>
                <a:ea typeface="+mn-ea"/>
                <a:cs typeface="+mn-cs"/>
              </a:rPr>
              <a:t> </a:t>
            </a:r>
          </a:p>
        </p:txBody>
      </p:sp>
      <p:sp>
        <p:nvSpPr>
          <p:cNvPr id="5" name="Subtitle 2">
            <a:hlinkClick r:id="rId3" action="ppaction://hlinkfile"/>
            <a:extLst>
              <a:ext uri="{FF2B5EF4-FFF2-40B4-BE49-F238E27FC236}">
                <a16:creationId xmlns:a16="http://schemas.microsoft.com/office/drawing/2014/main" id="{B2CAA9CA-BB70-4CF9-8BEE-2199585BC398}"/>
              </a:ext>
            </a:extLst>
          </p:cNvPr>
          <p:cNvSpPr txBox="1">
            <a:spLocks/>
          </p:cNvSpPr>
          <p:nvPr/>
        </p:nvSpPr>
        <p:spPr>
          <a:xfrm>
            <a:off x="6282003" y="6593862"/>
            <a:ext cx="2537956" cy="166199"/>
          </a:xfrm>
          <a:prstGeom prst="rect">
            <a:avLst/>
          </a:prstGeom>
        </p:spPr>
        <p:txBody>
          <a:bodyPr vert="horz" lIns="0" tIns="0" rIns="0" bIns="0" rtlCol="0">
            <a:sp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ccam-sunrise-project.eu</a:t>
            </a:r>
          </a:p>
        </p:txBody>
      </p:sp>
      <p:sp>
        <p:nvSpPr>
          <p:cNvPr id="8" name="Subtitle 2">
            <a:extLst>
              <a:ext uri="{FF2B5EF4-FFF2-40B4-BE49-F238E27FC236}">
                <a16:creationId xmlns:a16="http://schemas.microsoft.com/office/drawing/2014/main" id="{0B501D3A-131A-B6EE-10A7-9358AE588678}"/>
              </a:ext>
            </a:extLst>
          </p:cNvPr>
          <p:cNvSpPr txBox="1">
            <a:spLocks/>
          </p:cNvSpPr>
          <p:nvPr/>
        </p:nvSpPr>
        <p:spPr>
          <a:xfrm>
            <a:off x="3410822" y="3382626"/>
            <a:ext cx="8144134" cy="2053990"/>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solidFill>
                  <a:srgbClr val="FFFFFF"/>
                </a:solidFill>
              </a:rPr>
              <a:t>27</a:t>
            </a:r>
            <a:r>
              <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November 2024</a:t>
            </a:r>
          </a:p>
          <a:p>
            <a:r>
              <a:rPr lang="en-GB" dirty="0"/>
              <a:t>Stefan de Vries - </a:t>
            </a:r>
            <a:r>
              <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Applus IDIADA</a:t>
            </a:r>
          </a:p>
          <a:p>
            <a:pPr>
              <a:lnSpc>
                <a:spcPct val="100000"/>
              </a:lnSpc>
            </a:pPr>
            <a:r>
              <a:rPr lang="en-US" sz="2000" b="0" dirty="0">
                <a:solidFill>
                  <a:schemeClr val="tx1"/>
                </a:solidFill>
              </a:rPr>
              <a:t>Jason Zhang - Warwick University</a:t>
            </a:r>
          </a:p>
          <a:p>
            <a:pPr>
              <a:lnSpc>
                <a:spcPct val="100000"/>
              </a:lnSpc>
            </a:pPr>
            <a:r>
              <a:rPr lang="en-US" sz="2000" b="0" dirty="0">
                <a:solidFill>
                  <a:schemeClr val="tx1"/>
                </a:solidFill>
              </a:rPr>
              <a:t>John Fredrik Grönvall - Chalmers </a:t>
            </a:r>
            <a:r>
              <a:rPr lang="en-US" sz="2000" b="0" dirty="0" err="1">
                <a:solidFill>
                  <a:schemeClr val="tx1"/>
                </a:solidFill>
              </a:rPr>
              <a:t>Industriteknik</a:t>
            </a:r>
            <a:endParaRPr lang="en-US" sz="2000" b="0" dirty="0">
              <a:solidFill>
                <a:schemeClr val="tx1"/>
              </a:solidFill>
            </a:endParaRPr>
          </a:p>
        </p:txBody>
      </p:sp>
    </p:spTree>
    <p:extLst>
      <p:ext uri="{BB962C8B-B14F-4D97-AF65-F5344CB8AC3E}">
        <p14:creationId xmlns:p14="http://schemas.microsoft.com/office/powerpoint/2010/main" val="665753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DCAA3F5-0DB7-9851-270C-1D7929875101}"/>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tint val="75000"/>
                  </a:srgbClr>
                </a:solidFill>
                <a:effectLst/>
                <a:uLnTx/>
                <a:uFillTx/>
                <a:latin typeface="Trebuchet MS" panose="020B0603020202020204"/>
                <a:ea typeface="+mn-ea"/>
                <a:cs typeface="+mn-cs"/>
              </a:rPr>
              <a:t>  </a:t>
            </a:r>
            <a:fld id="{26D6D9C6-4807-9F4E-A307-26F659C0AC38}" type="slidenum">
              <a:rPr kumimoji="0" lang="en-GB" sz="1050" b="1" i="0" u="none" strike="noStrike" kern="1200" cap="none" spc="0" normalizeH="0" baseline="0" noProof="0" smtClean="0">
                <a:ln>
                  <a:noFill/>
                </a:ln>
                <a:solidFill>
                  <a:srgbClr val="FFFFFF">
                    <a:tint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r>
              <a:rPr kumimoji="0" lang="en-GB" sz="1050" b="1" i="0" u="none" strike="noStrike" kern="1200" cap="none" spc="0" normalizeH="0" baseline="0" noProof="0">
                <a:ln>
                  <a:noFill/>
                </a:ln>
                <a:solidFill>
                  <a:srgbClr val="FFFFFF">
                    <a:tint val="75000"/>
                  </a:srgbClr>
                </a:solidFill>
                <a:effectLst/>
                <a:uLnTx/>
                <a:uFillTx/>
                <a:latin typeface="Trebuchet MS" panose="020B0603020202020204"/>
                <a:ea typeface="+mn-ea"/>
                <a:cs typeface="+mn-cs"/>
              </a:rPr>
              <a:t> </a:t>
            </a:r>
          </a:p>
        </p:txBody>
      </p:sp>
      <p:sp>
        <p:nvSpPr>
          <p:cNvPr id="5" name="Subtitle 2">
            <a:hlinkClick r:id="rId3" action="ppaction://hlinkfile"/>
            <a:extLst>
              <a:ext uri="{FF2B5EF4-FFF2-40B4-BE49-F238E27FC236}">
                <a16:creationId xmlns:a16="http://schemas.microsoft.com/office/drawing/2014/main" id="{B2CAA9CA-BB70-4CF9-8BEE-2199585BC398}"/>
              </a:ext>
            </a:extLst>
          </p:cNvPr>
          <p:cNvSpPr txBox="1">
            <a:spLocks/>
          </p:cNvSpPr>
          <p:nvPr/>
        </p:nvSpPr>
        <p:spPr>
          <a:xfrm>
            <a:off x="6282003" y="6593862"/>
            <a:ext cx="2537956" cy="166199"/>
          </a:xfrm>
          <a:prstGeom prst="rect">
            <a:avLst/>
          </a:prstGeom>
        </p:spPr>
        <p:txBody>
          <a:bodyPr vert="horz" lIns="0" tIns="0" rIns="0" bIns="0" rtlCol="0">
            <a:sp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ccam-sunrise-project.eu</a:t>
            </a:r>
          </a:p>
        </p:txBody>
      </p:sp>
      <p:sp>
        <p:nvSpPr>
          <p:cNvPr id="9" name="Subtitle 2">
            <a:extLst>
              <a:ext uri="{FF2B5EF4-FFF2-40B4-BE49-F238E27FC236}">
                <a16:creationId xmlns:a16="http://schemas.microsoft.com/office/drawing/2014/main" id="{F1B6A9E3-87AA-4953-8E9D-0DB907865405}"/>
              </a:ext>
            </a:extLst>
          </p:cNvPr>
          <p:cNvSpPr txBox="1">
            <a:spLocks/>
          </p:cNvSpPr>
          <p:nvPr/>
        </p:nvSpPr>
        <p:spPr>
          <a:xfrm>
            <a:off x="3410822" y="5813218"/>
            <a:ext cx="8144134" cy="482804"/>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srgbClr val="445F96"/>
                </a:solidFill>
                <a:effectLst/>
                <a:uLnTx/>
                <a:uFillTx/>
                <a:latin typeface="Arial" panose="020B0604020202020204" pitchFamily="34" charset="0"/>
                <a:ea typeface="+mn-ea"/>
                <a:cs typeface="Arial" panose="020B0604020202020204" pitchFamily="34" charset="0"/>
              </a:rPr>
              <a:t>Horizon Research and Innovation Actions | Project No. 101069573</a:t>
            </a:r>
            <a:endParaRPr kumimoji="0" lang="en-US" sz="2000" b="0" i="0" u="none" strike="noStrike" kern="1200" cap="none" spc="0" normalizeH="0" baseline="0" noProof="0" dirty="0">
              <a:ln>
                <a:noFill/>
              </a:ln>
              <a:solidFill>
                <a:srgbClr val="445F96"/>
              </a:solidFill>
              <a:effectLst/>
              <a:uLnTx/>
              <a:uFillTx/>
              <a:latin typeface="Arial" panose="020B0604020202020204" pitchFamily="34" charset="0"/>
              <a:ea typeface="+mn-ea"/>
              <a:cs typeface="Arial" panose="020B0604020202020204" pitchFamily="34" charset="0"/>
            </a:endParaRPr>
          </a:p>
        </p:txBody>
      </p:sp>
      <p:sp>
        <p:nvSpPr>
          <p:cNvPr id="21" name="Title 1">
            <a:extLst>
              <a:ext uri="{FF2B5EF4-FFF2-40B4-BE49-F238E27FC236}">
                <a16:creationId xmlns:a16="http://schemas.microsoft.com/office/drawing/2014/main" id="{B8BEC923-FC85-A7D6-2730-D6E58D5CA7A7}"/>
              </a:ext>
            </a:extLst>
          </p:cNvPr>
          <p:cNvSpPr txBox="1">
            <a:spLocks/>
          </p:cNvSpPr>
          <p:nvPr/>
        </p:nvSpPr>
        <p:spPr>
          <a:xfrm>
            <a:off x="1893346" y="2120362"/>
            <a:ext cx="9661610" cy="932655"/>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Arial" panose="020B0604020202020204" pitchFamily="34" charset="0"/>
                <a:ea typeface="+mj-ea"/>
                <a:cs typeface="Arial" panose="020B0604020202020204" pitchFamily="34" charset="0"/>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SUNRISE Cooperation Platform</a:t>
            </a:r>
          </a:p>
        </p:txBody>
      </p:sp>
      <p:sp>
        <p:nvSpPr>
          <p:cNvPr id="8" name="Subtitle 2">
            <a:extLst>
              <a:ext uri="{FF2B5EF4-FFF2-40B4-BE49-F238E27FC236}">
                <a16:creationId xmlns:a16="http://schemas.microsoft.com/office/drawing/2014/main" id="{78B244DB-F7EE-8EDF-C099-F41DBF6EF357}"/>
              </a:ext>
            </a:extLst>
          </p:cNvPr>
          <p:cNvSpPr txBox="1">
            <a:spLocks/>
          </p:cNvSpPr>
          <p:nvPr/>
        </p:nvSpPr>
        <p:spPr>
          <a:xfrm>
            <a:off x="3410822" y="3382626"/>
            <a:ext cx="8144134" cy="2053990"/>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solidFill>
                  <a:srgbClr val="FFFFFF"/>
                </a:solidFill>
              </a:rPr>
              <a:t>27</a:t>
            </a:r>
            <a:r>
              <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November 2024</a:t>
            </a:r>
          </a:p>
          <a:p>
            <a:r>
              <a:rPr lang="en-GB" dirty="0"/>
              <a:t>Stefan de Vries - </a:t>
            </a:r>
            <a:r>
              <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Applus IDIADA</a:t>
            </a:r>
          </a:p>
          <a:p>
            <a:pPr>
              <a:lnSpc>
                <a:spcPct val="100000"/>
              </a:lnSpc>
            </a:pPr>
            <a:r>
              <a:rPr lang="en-US" sz="2000" b="0" dirty="0">
                <a:solidFill>
                  <a:schemeClr val="tx1"/>
                </a:solidFill>
              </a:rPr>
              <a:t>Jason Zhang - Warwick University</a:t>
            </a:r>
          </a:p>
          <a:p>
            <a:pPr>
              <a:lnSpc>
                <a:spcPct val="100000"/>
              </a:lnSpc>
            </a:pPr>
            <a:r>
              <a:rPr lang="en-US" sz="2000" b="0" dirty="0">
                <a:solidFill>
                  <a:schemeClr val="tx1"/>
                </a:solidFill>
              </a:rPr>
              <a:t>John Fredrik Grönvall - Chalmers </a:t>
            </a:r>
            <a:r>
              <a:rPr lang="en-US" sz="2000" b="0" dirty="0" err="1">
                <a:solidFill>
                  <a:schemeClr val="tx1"/>
                </a:solidFill>
              </a:rPr>
              <a:t>Industriteknik</a:t>
            </a:r>
            <a:endParaRPr lang="en-US" sz="2000" b="0" dirty="0">
              <a:solidFill>
                <a:schemeClr val="tx1"/>
              </a:solidFill>
            </a:endParaRPr>
          </a:p>
        </p:txBody>
      </p:sp>
    </p:spTree>
    <p:extLst>
      <p:ext uri="{BB962C8B-B14F-4D97-AF65-F5344CB8AC3E}">
        <p14:creationId xmlns:p14="http://schemas.microsoft.com/office/powerpoint/2010/main" val="18461935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5C74-C2B9-5A01-B000-B935AE5014EC}"/>
              </a:ext>
            </a:extLst>
          </p:cNvPr>
          <p:cNvSpPr>
            <a:spLocks noGrp="1"/>
          </p:cNvSpPr>
          <p:nvPr>
            <p:ph type="ctrTitle"/>
          </p:nvPr>
        </p:nvSpPr>
        <p:spPr>
          <a:xfrm>
            <a:off x="3410822" y="2044861"/>
            <a:ext cx="8144134" cy="932655"/>
          </a:xfrm>
        </p:spPr>
        <p:txBody>
          <a:bodyPr/>
          <a:lstStyle/>
          <a:p>
            <a:r>
              <a:rPr lang="en-GB" sz="3600" dirty="0"/>
              <a:t>Thank you and stay safe!</a:t>
            </a:r>
          </a:p>
        </p:txBody>
      </p:sp>
      <p:sp>
        <p:nvSpPr>
          <p:cNvPr id="3" name="Subtitle 2">
            <a:extLst>
              <a:ext uri="{FF2B5EF4-FFF2-40B4-BE49-F238E27FC236}">
                <a16:creationId xmlns:a16="http://schemas.microsoft.com/office/drawing/2014/main" id="{A3E127A3-2576-0DC2-297F-991A041F5DAF}"/>
              </a:ext>
            </a:extLst>
          </p:cNvPr>
          <p:cNvSpPr>
            <a:spLocks noGrp="1"/>
          </p:cNvSpPr>
          <p:nvPr>
            <p:ph type="subTitle" idx="1"/>
          </p:nvPr>
        </p:nvSpPr>
        <p:spPr>
          <a:xfrm>
            <a:off x="3410822" y="3382626"/>
            <a:ext cx="8144134" cy="2053990"/>
          </a:xfrm>
        </p:spPr>
        <p:txBody>
          <a:bodyPr/>
          <a:lstStyle/>
          <a:p>
            <a:r>
              <a:rPr lang="en-GB" dirty="0"/>
              <a:t>27 November 2024</a:t>
            </a:r>
          </a:p>
          <a:p>
            <a:r>
              <a:rPr lang="en-GB" dirty="0"/>
              <a:t>Stefan de Vries - </a:t>
            </a:r>
            <a:r>
              <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Applus IDIADA</a:t>
            </a:r>
          </a:p>
          <a:p>
            <a:pPr>
              <a:lnSpc>
                <a:spcPct val="100000"/>
              </a:lnSpc>
            </a:pPr>
            <a:r>
              <a:rPr lang="en-US" sz="2000" b="0" dirty="0">
                <a:solidFill>
                  <a:schemeClr val="tx1"/>
                </a:solidFill>
              </a:rPr>
              <a:t>Jason Zhang - Warwick University</a:t>
            </a:r>
          </a:p>
          <a:p>
            <a:pPr>
              <a:lnSpc>
                <a:spcPct val="100000"/>
              </a:lnSpc>
            </a:pPr>
            <a:r>
              <a:rPr lang="en-US" sz="2000" b="0" dirty="0">
                <a:solidFill>
                  <a:schemeClr val="tx1"/>
                </a:solidFill>
              </a:rPr>
              <a:t>John Fredrik Grönvall - Chalmers </a:t>
            </a:r>
            <a:r>
              <a:rPr lang="en-US" sz="2000" b="0" dirty="0" err="1">
                <a:solidFill>
                  <a:schemeClr val="tx1"/>
                </a:solidFill>
              </a:rPr>
              <a:t>Industriteknik</a:t>
            </a:r>
            <a:endParaRPr lang="en-US" sz="2000" b="0" dirty="0">
              <a:solidFill>
                <a:schemeClr val="tx1"/>
              </a:solidFill>
            </a:endParaRPr>
          </a:p>
        </p:txBody>
      </p:sp>
      <p:sp>
        <p:nvSpPr>
          <p:cNvPr id="4" name="Date Placeholder 3">
            <a:extLst>
              <a:ext uri="{FF2B5EF4-FFF2-40B4-BE49-F238E27FC236}">
                <a16:creationId xmlns:a16="http://schemas.microsoft.com/office/drawing/2014/main" id="{BDCAA3F5-0DB7-9851-270C-1D7929875101}"/>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tint val="75000"/>
                  </a:srgbClr>
                </a:solidFill>
                <a:effectLst/>
                <a:uLnTx/>
                <a:uFillTx/>
                <a:latin typeface="Trebuchet MS" panose="020B0603020202020204"/>
                <a:ea typeface="+mn-ea"/>
                <a:cs typeface="+mn-cs"/>
              </a:rPr>
              <a:t>  </a:t>
            </a:r>
            <a:fld id="{26D6D9C6-4807-9F4E-A307-26F659C0AC38}" type="slidenum">
              <a:rPr kumimoji="0" lang="en-GB" sz="1050" b="1" i="0" u="none" strike="noStrike" kern="1200" cap="none" spc="0" normalizeH="0" baseline="0" noProof="0" smtClean="0">
                <a:ln>
                  <a:noFill/>
                </a:ln>
                <a:solidFill>
                  <a:srgbClr val="FFFFFF">
                    <a:tint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r>
              <a:rPr kumimoji="0" lang="en-GB" sz="1050" b="1" i="0" u="none" strike="noStrike" kern="1200" cap="none" spc="0" normalizeH="0" baseline="0" noProof="0">
                <a:ln>
                  <a:noFill/>
                </a:ln>
                <a:solidFill>
                  <a:srgbClr val="FFFFFF">
                    <a:tint val="75000"/>
                  </a:srgbClr>
                </a:solidFill>
                <a:effectLst/>
                <a:uLnTx/>
                <a:uFillTx/>
                <a:latin typeface="Trebuchet MS" panose="020B0603020202020204"/>
                <a:ea typeface="+mn-ea"/>
                <a:cs typeface="+mn-cs"/>
              </a:rPr>
              <a:t> </a:t>
            </a:r>
          </a:p>
        </p:txBody>
      </p:sp>
      <p:sp>
        <p:nvSpPr>
          <p:cNvPr id="5" name="Subtitle 2">
            <a:hlinkClick r:id="rId3" action="ppaction://hlinkfile"/>
            <a:extLst>
              <a:ext uri="{FF2B5EF4-FFF2-40B4-BE49-F238E27FC236}">
                <a16:creationId xmlns:a16="http://schemas.microsoft.com/office/drawing/2014/main" id="{B2CAA9CA-BB70-4CF9-8BEE-2199585BC398}"/>
              </a:ext>
            </a:extLst>
          </p:cNvPr>
          <p:cNvSpPr txBox="1">
            <a:spLocks/>
          </p:cNvSpPr>
          <p:nvPr/>
        </p:nvSpPr>
        <p:spPr>
          <a:xfrm>
            <a:off x="6282003" y="6593862"/>
            <a:ext cx="2537956" cy="166199"/>
          </a:xfrm>
          <a:prstGeom prst="rect">
            <a:avLst/>
          </a:prstGeom>
        </p:spPr>
        <p:txBody>
          <a:bodyPr vert="horz" lIns="0" tIns="0" rIns="0" bIns="0" rtlCol="0">
            <a:sp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ccam-sunrise-project.eu</a:t>
            </a:r>
          </a:p>
        </p:txBody>
      </p:sp>
      <p:sp>
        <p:nvSpPr>
          <p:cNvPr id="9" name="Subtitle 2">
            <a:extLst>
              <a:ext uri="{FF2B5EF4-FFF2-40B4-BE49-F238E27FC236}">
                <a16:creationId xmlns:a16="http://schemas.microsoft.com/office/drawing/2014/main" id="{F1B6A9E3-87AA-4953-8E9D-0DB907865405}"/>
              </a:ext>
            </a:extLst>
          </p:cNvPr>
          <p:cNvSpPr txBox="1">
            <a:spLocks/>
          </p:cNvSpPr>
          <p:nvPr/>
        </p:nvSpPr>
        <p:spPr>
          <a:xfrm>
            <a:off x="3410822" y="5813218"/>
            <a:ext cx="8144134" cy="482804"/>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0" i="0" u="none" strike="noStrike" dirty="0">
                <a:solidFill>
                  <a:schemeClr val="accent6"/>
                </a:solidFill>
                <a:effectLst/>
              </a:rPr>
              <a:t>Horizon Research and Innovation Actions | Project No. 101069573</a:t>
            </a:r>
            <a:endParaRPr lang="en-US" dirty="0">
              <a:solidFill>
                <a:schemeClr val="accent6"/>
              </a:solidFill>
            </a:endParaRPr>
          </a:p>
        </p:txBody>
      </p:sp>
    </p:spTree>
    <p:extLst>
      <p:ext uri="{BB962C8B-B14F-4D97-AF65-F5344CB8AC3E}">
        <p14:creationId xmlns:p14="http://schemas.microsoft.com/office/powerpoint/2010/main" val="2240833682"/>
      </p:ext>
    </p:extLst>
  </p:cSld>
  <p:clrMapOvr>
    <a:masterClrMapping/>
  </p:clrMapOvr>
</p:sld>
</file>

<file path=ppt/theme/theme1.xml><?xml version="1.0" encoding="utf-8"?>
<a:theme xmlns:a="http://schemas.openxmlformats.org/drawingml/2006/main" name="Berlin">
  <a:themeElements>
    <a:clrScheme name="SUNRISE Brand">
      <a:dk1>
        <a:srgbClr val="242E3C"/>
      </a:dk1>
      <a:lt1>
        <a:srgbClr val="FFFFFF"/>
      </a:lt1>
      <a:dk2>
        <a:srgbClr val="242E3C"/>
      </a:dk2>
      <a:lt2>
        <a:srgbClr val="E0E0E0"/>
      </a:lt2>
      <a:accent1>
        <a:srgbClr val="D9432B"/>
      </a:accent1>
      <a:accent2>
        <a:srgbClr val="FFCC00"/>
      </a:accent2>
      <a:accent3>
        <a:srgbClr val="00C9FF"/>
      </a:accent3>
      <a:accent4>
        <a:srgbClr val="242E3C"/>
      </a:accent4>
      <a:accent5>
        <a:srgbClr val="242E3C"/>
      </a:accent5>
      <a:accent6>
        <a:srgbClr val="445F96"/>
      </a:accent6>
      <a:hlink>
        <a:srgbClr val="D9432B"/>
      </a:hlink>
      <a:folHlink>
        <a:srgbClr val="D9432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Presentation1" id="{42D1A391-BE97-41DD-9991-CBDEBC076C1E}" vid="{6884742E-E484-425A-BA68-22E6BAA778D1}"/>
    </a:ext>
  </a:extLst>
</a:theme>
</file>

<file path=ppt/theme/theme2.xml><?xml version="1.0" encoding="utf-8"?>
<a:theme xmlns:a="http://schemas.openxmlformats.org/drawingml/2006/main" name="1_Berlin">
  <a:themeElements>
    <a:clrScheme name="SUNRISE Brand">
      <a:dk1>
        <a:srgbClr val="242E3C"/>
      </a:dk1>
      <a:lt1>
        <a:srgbClr val="FFFFFF"/>
      </a:lt1>
      <a:dk2>
        <a:srgbClr val="242E3C"/>
      </a:dk2>
      <a:lt2>
        <a:srgbClr val="E0E0E0"/>
      </a:lt2>
      <a:accent1>
        <a:srgbClr val="D9432B"/>
      </a:accent1>
      <a:accent2>
        <a:srgbClr val="FFCC00"/>
      </a:accent2>
      <a:accent3>
        <a:srgbClr val="00C9FF"/>
      </a:accent3>
      <a:accent4>
        <a:srgbClr val="242E3C"/>
      </a:accent4>
      <a:accent5>
        <a:srgbClr val="242E3C"/>
      </a:accent5>
      <a:accent6>
        <a:srgbClr val="445F96"/>
      </a:accent6>
      <a:hlink>
        <a:srgbClr val="D9432B"/>
      </a:hlink>
      <a:folHlink>
        <a:srgbClr val="D9432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Presentation1" id="{42D1A391-BE97-41DD-9991-CBDEBC076C1E}" vid="{A1DB2E3A-6507-4A2B-8345-A1AD7A2D9DBB}"/>
    </a:ext>
  </a:extLst>
</a:theme>
</file>

<file path=ppt/theme/theme3.xml><?xml version="1.0" encoding="utf-8"?>
<a:theme xmlns:a="http://schemas.openxmlformats.org/drawingml/2006/main" name="2_Berlin">
  <a:themeElements>
    <a:clrScheme name="SUNRISE Brand">
      <a:dk1>
        <a:srgbClr val="242E3C"/>
      </a:dk1>
      <a:lt1>
        <a:srgbClr val="FFFFFF"/>
      </a:lt1>
      <a:dk2>
        <a:srgbClr val="242E3C"/>
      </a:dk2>
      <a:lt2>
        <a:srgbClr val="E0E0E0"/>
      </a:lt2>
      <a:accent1>
        <a:srgbClr val="D9432B"/>
      </a:accent1>
      <a:accent2>
        <a:srgbClr val="FFCC00"/>
      </a:accent2>
      <a:accent3>
        <a:srgbClr val="00C9FF"/>
      </a:accent3>
      <a:accent4>
        <a:srgbClr val="242E3C"/>
      </a:accent4>
      <a:accent5>
        <a:srgbClr val="242E3C"/>
      </a:accent5>
      <a:accent6>
        <a:srgbClr val="445F96"/>
      </a:accent6>
      <a:hlink>
        <a:srgbClr val="D9432B"/>
      </a:hlink>
      <a:folHlink>
        <a:srgbClr val="D9432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Presentation1" id="{42D1A391-BE97-41DD-9991-CBDEBC076C1E}" vid="{6884742E-E484-425A-BA68-22E6BAA778D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SUNRISE_WP_presentations_23122022</Template>
  <TotalTime>13</TotalTime>
  <Words>22126</Words>
  <Application>Microsoft Office PowerPoint</Application>
  <PresentationFormat>Widescreen</PresentationFormat>
  <Paragraphs>511</Paragraphs>
  <Slides>35</Slides>
  <Notes>35</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35</vt:i4>
      </vt:variant>
    </vt:vector>
  </HeadingPairs>
  <TitlesOfParts>
    <vt:vector size="46" baseType="lpstr">
      <vt:lpstr>Arial</vt:lpstr>
      <vt:lpstr>Calibri</vt:lpstr>
      <vt:lpstr>DINPro-Bold</vt:lpstr>
      <vt:lpstr>DINPro-Regular</vt:lpstr>
      <vt:lpstr>Segoe UI</vt:lpstr>
      <vt:lpstr>Times-Bold</vt:lpstr>
      <vt:lpstr>Times-Roman</vt:lpstr>
      <vt:lpstr>Trebuchet MS</vt:lpstr>
      <vt:lpstr>Berlin</vt:lpstr>
      <vt:lpstr>1_Berlin</vt:lpstr>
      <vt:lpstr>2_Berlin</vt:lpstr>
      <vt:lpstr>PowerPoint Presentation</vt:lpstr>
      <vt:lpstr>PowerPoint Presentation</vt:lpstr>
      <vt:lpstr>PowerPoint Presentation</vt:lpstr>
      <vt:lpstr>PowerPoint Presentation</vt:lpstr>
      <vt:lpstr>PowerPoint Presentation</vt:lpstr>
      <vt:lpstr>SUNRISE project introduction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SUNRISE Safety Assurance Framework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from audience</vt:lpstr>
      <vt:lpstr>PowerPoint Presentation</vt:lpstr>
      <vt:lpstr>Thank you and stay safe!</vt:lpstr>
    </vt:vector>
  </TitlesOfParts>
  <Company>Applus IDIADA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 Packages</dc:title>
  <dc:creator>Stefan de Vries</dc:creator>
  <cp:lastModifiedBy>Ainhoa Arrieta Fernández</cp:lastModifiedBy>
  <cp:revision>145</cp:revision>
  <dcterms:created xsi:type="dcterms:W3CDTF">2022-12-23T08:27:27Z</dcterms:created>
  <dcterms:modified xsi:type="dcterms:W3CDTF">2025-01-23T08:57:39Z</dcterms:modified>
</cp:coreProperties>
</file>